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6"/>
  </p:notesMasterIdLst>
  <p:sldIdLst>
    <p:sldId id="259" r:id="rId2"/>
    <p:sldId id="256" r:id="rId3"/>
    <p:sldId id="260" r:id="rId4"/>
    <p:sldId id="265" r:id="rId5"/>
    <p:sldId id="267" r:id="rId6"/>
    <p:sldId id="270" r:id="rId7"/>
    <p:sldId id="273" r:id="rId8"/>
    <p:sldId id="280" r:id="rId9"/>
    <p:sldId id="274" r:id="rId10"/>
    <p:sldId id="289" r:id="rId11"/>
    <p:sldId id="288" r:id="rId12"/>
    <p:sldId id="283" r:id="rId13"/>
    <p:sldId id="292" r:id="rId14"/>
    <p:sldId id="293" r:id="rId15"/>
    <p:sldId id="268" r:id="rId16"/>
    <p:sldId id="281" r:id="rId17"/>
    <p:sldId id="284" r:id="rId18"/>
    <p:sldId id="285" r:id="rId19"/>
    <p:sldId id="286" r:id="rId20"/>
    <p:sldId id="290" r:id="rId21"/>
    <p:sldId id="291" r:id="rId22"/>
    <p:sldId id="269" r:id="rId23"/>
    <p:sldId id="271" r:id="rId24"/>
    <p:sldId id="266" r:id="rId25"/>
  </p:sldIdLst>
  <p:sldSz cx="17338675" cy="9753600"/>
  <p:notesSz cx="6858000" cy="9144000"/>
  <p:defaultText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2" userDrawn="1">
          <p15:clr>
            <a:srgbClr val="A4A3A4"/>
          </p15:clr>
        </p15:guide>
        <p15:guide id="2" pos="54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64C8"/>
    <a:srgbClr val="FF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33" autoAdjust="0"/>
    <p:restoredTop sz="77709" autoAdjust="0"/>
  </p:normalViewPr>
  <p:slideViewPr>
    <p:cSldViewPr snapToGrid="0" showGuides="1">
      <p:cViewPr varScale="1">
        <p:scale>
          <a:sx n="38" d="100"/>
          <a:sy n="38" d="100"/>
        </p:scale>
        <p:origin x="1228" y="40"/>
      </p:cViewPr>
      <p:guideLst>
        <p:guide orient="horz" pos="3072"/>
        <p:guide pos="5461"/>
      </p:guideLst>
    </p:cSldViewPr>
  </p:slid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680C0C-85DF-417F-8238-DB0D15743621}" type="datetimeFigureOut">
              <a:rPr lang="en-GB" smtClean="0"/>
              <a:t>05/03/2018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A0A48-EDB1-4AFE-B1B7-10CE2A416496}" type="slidenum">
              <a:rPr lang="en-GB" smtClean="0"/>
              <a:t>‹#›</a:t>
            </a:fld>
            <a:endParaRPr lang="en-GB"/>
          </a:p>
        </p:txBody>
      </p:sp>
    </p:spTree>
    <p:extLst>
      <p:ext uri="{BB962C8B-B14F-4D97-AF65-F5344CB8AC3E}">
        <p14:creationId xmlns:p14="http://schemas.microsoft.com/office/powerpoint/2010/main" val="326201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39A0A48-EDB1-4AFE-B1B7-10CE2A416496}" type="slidenum">
              <a:rPr lang="en-GB" smtClean="0"/>
              <a:t>3</a:t>
            </a:fld>
            <a:endParaRPr lang="en-GB"/>
          </a:p>
        </p:txBody>
      </p:sp>
    </p:spTree>
    <p:extLst>
      <p:ext uri="{BB962C8B-B14F-4D97-AF65-F5344CB8AC3E}">
        <p14:creationId xmlns:p14="http://schemas.microsoft.com/office/powerpoint/2010/main" val="3871061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Wanneer de controller afstanden ontvangt tot gekende ankers, moeten we deze nog verwerken tot een locatie. Hiervoor kunnen we gebruik maken van een mosquitto server. UITLEG HIEROVER. </a:t>
            </a:r>
          </a:p>
          <a:p>
            <a:endParaRPr lang="nl-BE" dirty="0"/>
          </a:p>
          <a:p>
            <a:r>
              <a:rPr lang="nl-BE" dirty="0"/>
              <a:t>Een ander belangrijk aspect buiten nauwkeurigheid, is de snelheid. We zullen dus ook een algoritme moeten schrijven die bepaalt op welke ankers hij zich basseert. Het zou een beetje over-kill zijn als hij alle ankers in het volledige magazijn aanspreekt voor zijn locatie. Een mogelijke manier zou zijn dat we op voorhand bepalen dat hij gebruik maakt van het anker waar hij zicht het dichts bij bevind en 3 ankers die zich in de buurt bevinden.</a:t>
            </a:r>
          </a:p>
          <a:p>
            <a:endParaRPr lang="nl-BE" dirty="0"/>
          </a:p>
          <a:p>
            <a:r>
              <a:rPr lang="nl-BE" dirty="0"/>
              <a:t>Nog een extra ontwerp die we in rekening moeten houden is dat de servers enkel 2D ondersteunen, wat dus niet voldoet voor een drone die op verschillende hoogtes kan vliegen. Gelukkig zit er in de drone een ultrasone sensoren een barometer ingebouw die zijn hoogte kan bepalen. </a:t>
            </a:r>
          </a:p>
        </p:txBody>
      </p:sp>
      <p:sp>
        <p:nvSpPr>
          <p:cNvPr id="4" name="Tijdelijke aanduiding voor dianummer 3"/>
          <p:cNvSpPr>
            <a:spLocks noGrp="1"/>
          </p:cNvSpPr>
          <p:nvPr>
            <p:ph type="sldNum" sz="quarter" idx="10"/>
          </p:nvPr>
        </p:nvSpPr>
        <p:spPr/>
        <p:txBody>
          <a:bodyPr/>
          <a:lstStyle/>
          <a:p>
            <a:fld id="{539A0A48-EDB1-4AFE-B1B7-10CE2A416496}" type="slidenum">
              <a:rPr lang="en-GB" smtClean="0"/>
              <a:t>19</a:t>
            </a:fld>
            <a:endParaRPr lang="en-GB"/>
          </a:p>
        </p:txBody>
      </p:sp>
    </p:spTree>
    <p:extLst>
      <p:ext uri="{BB962C8B-B14F-4D97-AF65-F5344CB8AC3E}">
        <p14:creationId xmlns:p14="http://schemas.microsoft.com/office/powerpoint/2010/main" val="412580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39A0A48-EDB1-4AFE-B1B7-10CE2A416496}" type="slidenum">
              <a:rPr lang="en-GB" smtClean="0"/>
              <a:t>22</a:t>
            </a:fld>
            <a:endParaRPr lang="en-GB"/>
          </a:p>
        </p:txBody>
      </p:sp>
    </p:spTree>
    <p:extLst>
      <p:ext uri="{BB962C8B-B14F-4D97-AF65-F5344CB8AC3E}">
        <p14:creationId xmlns:p14="http://schemas.microsoft.com/office/powerpoint/2010/main" val="3237113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Voorraden beheren in een magazijn. Traditioneel gebeurd dit door werknemers die op een vork- of schaarlift handmatig de barcodes inscannen. Zoals je wel kan aanvoelen is dat een zeer langzame, dure en gevaarlijke aanpak. Een kosteneffectievere oplossing is door gebruik te maken van automatisch aangestuurde drones die met een camera de barcodes kunnen inscannen. </a:t>
            </a:r>
          </a:p>
          <a:p>
            <a:endParaRPr lang="nl-BE" dirty="0"/>
          </a:p>
          <a:p>
            <a:r>
              <a:rPr lang="nl-BE" dirty="0"/>
              <a:t>Voor ons VOP gaan wij proberen om een basis te leggen voor dit systeem. In eerste instantie willen wij autonoom een drone een vooraf bepaalde route laten vliegen in een magazijn. In tweede instantie willen we graag het systeem uitbreiden naar meerdere drones die zonder accidenten door elkaar kunnen laten vliegen om zo het proces te versnellen, of grotere magazijnen te onderhouden.</a:t>
            </a:r>
          </a:p>
          <a:p>
            <a:endParaRPr lang="nl-BE" dirty="0"/>
          </a:p>
          <a:p>
            <a:r>
              <a:rPr lang="nl-BE" dirty="0"/>
              <a:t>Om dit tot een goed einde te kunne brengen, hebben we reeds al een aantal hardware keuzes gemaakt, die we nu eerst verder gaan toelichten.</a:t>
            </a:r>
          </a:p>
        </p:txBody>
      </p:sp>
      <p:sp>
        <p:nvSpPr>
          <p:cNvPr id="4" name="Tijdelijke aanduiding voor dianummer 3"/>
          <p:cNvSpPr>
            <a:spLocks noGrp="1"/>
          </p:cNvSpPr>
          <p:nvPr>
            <p:ph type="sldNum" sz="quarter" idx="10"/>
          </p:nvPr>
        </p:nvSpPr>
        <p:spPr/>
        <p:txBody>
          <a:bodyPr/>
          <a:lstStyle/>
          <a:p>
            <a:fld id="{539A0A48-EDB1-4AFE-B1B7-10CE2A416496}" type="slidenum">
              <a:rPr lang="en-GB" smtClean="0"/>
              <a:t>4</a:t>
            </a:fld>
            <a:endParaRPr lang="en-GB"/>
          </a:p>
        </p:txBody>
      </p:sp>
    </p:spTree>
    <p:extLst>
      <p:ext uri="{BB962C8B-B14F-4D97-AF65-F5344CB8AC3E}">
        <p14:creationId xmlns:p14="http://schemas.microsoft.com/office/powerpoint/2010/main" val="2541877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39A0A48-EDB1-4AFE-B1B7-10CE2A416496}" type="slidenum">
              <a:rPr lang="en-GB" smtClean="0"/>
              <a:t>5</a:t>
            </a:fld>
            <a:endParaRPr lang="en-GB"/>
          </a:p>
        </p:txBody>
      </p:sp>
    </p:spTree>
    <p:extLst>
      <p:ext uri="{BB962C8B-B14F-4D97-AF65-F5344CB8AC3E}">
        <p14:creationId xmlns:p14="http://schemas.microsoft.com/office/powerpoint/2010/main" val="2775425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Camera = bruikbaar voor de barcodes te scannen, maar daar houden we ons nog niet mee bezig</a:t>
            </a:r>
          </a:p>
        </p:txBody>
      </p:sp>
      <p:sp>
        <p:nvSpPr>
          <p:cNvPr id="4" name="Tijdelijke aanduiding voor dianummer 3"/>
          <p:cNvSpPr>
            <a:spLocks noGrp="1"/>
          </p:cNvSpPr>
          <p:nvPr>
            <p:ph type="sldNum" sz="quarter" idx="10"/>
          </p:nvPr>
        </p:nvSpPr>
        <p:spPr/>
        <p:txBody>
          <a:bodyPr/>
          <a:lstStyle/>
          <a:p>
            <a:fld id="{539A0A48-EDB1-4AFE-B1B7-10CE2A416496}" type="slidenum">
              <a:rPr lang="en-GB" smtClean="0"/>
              <a:t>6</a:t>
            </a:fld>
            <a:endParaRPr lang="en-GB"/>
          </a:p>
        </p:txBody>
      </p:sp>
    </p:spTree>
    <p:extLst>
      <p:ext uri="{BB962C8B-B14F-4D97-AF65-F5344CB8AC3E}">
        <p14:creationId xmlns:p14="http://schemas.microsoft.com/office/powerpoint/2010/main" val="3829383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Kleine computer</a:t>
            </a:r>
          </a:p>
        </p:txBody>
      </p:sp>
      <p:sp>
        <p:nvSpPr>
          <p:cNvPr id="4" name="Tijdelijke aanduiding voor dianummer 3"/>
          <p:cNvSpPr>
            <a:spLocks noGrp="1"/>
          </p:cNvSpPr>
          <p:nvPr>
            <p:ph type="sldNum" sz="quarter" idx="10"/>
          </p:nvPr>
        </p:nvSpPr>
        <p:spPr/>
        <p:txBody>
          <a:bodyPr/>
          <a:lstStyle/>
          <a:p>
            <a:fld id="{539A0A48-EDB1-4AFE-B1B7-10CE2A416496}" type="slidenum">
              <a:rPr lang="en-GB" smtClean="0"/>
              <a:t>7</a:t>
            </a:fld>
            <a:endParaRPr lang="en-GB"/>
          </a:p>
        </p:txBody>
      </p:sp>
    </p:spTree>
    <p:extLst>
      <p:ext uri="{BB962C8B-B14F-4D97-AF65-F5344CB8AC3E}">
        <p14:creationId xmlns:p14="http://schemas.microsoft.com/office/powerpoint/2010/main" val="2945000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In theorie is het mogelijk om de drone op een gekende locatie te laten vertrekken en een voorgeprogrameerde route mee te geven. In de praktijk gaat dat zeker en vast voor problemen zorgen. Denk maar bijvoorbeeld aan een ongekend obstakel dat plots het pad kruist van de drone, of een ventilatieschacht die hem uit positie blaats. Daarom is het dus nodig dat we steeds weten waar de drone zicht bevind in de ruimte. Wanneer we kijken naar bekende localisatie algoritmen zoals gps, wifi en bluetooth, merken we dat deze veel te onnauwkeurig zijn voor onze toepassing. Als we een drone tussen 2 rekken met een doorgang van 2meter willen laten vliegen, dan zouden we graag iets nauwkeuriger willer weten dan wat deze signalen aankunnen. </a:t>
            </a:r>
          </a:p>
          <a:p>
            <a:endParaRPr lang="nl-BE" dirty="0"/>
          </a:p>
          <a:p>
            <a:r>
              <a:rPr lang="nl-BE" dirty="0"/>
              <a:t>Ultra Wide Band voldoet aan onze noden. Dit is een nog vrij recente techniek die ons een nauwkeurigheid in de grootteorde van 10cm kan geven, wat normaal wel voldoende is om onze drone indoor te kunnen lokaliseren.</a:t>
            </a:r>
          </a:p>
        </p:txBody>
      </p:sp>
      <p:sp>
        <p:nvSpPr>
          <p:cNvPr id="4" name="Tijdelijke aanduiding voor dianummer 3"/>
          <p:cNvSpPr>
            <a:spLocks noGrp="1"/>
          </p:cNvSpPr>
          <p:nvPr>
            <p:ph type="sldNum" sz="quarter" idx="10"/>
          </p:nvPr>
        </p:nvSpPr>
        <p:spPr/>
        <p:txBody>
          <a:bodyPr/>
          <a:lstStyle/>
          <a:p>
            <a:fld id="{539A0A48-EDB1-4AFE-B1B7-10CE2A416496}" type="slidenum">
              <a:rPr lang="en-GB" smtClean="0"/>
              <a:t>10</a:t>
            </a:fld>
            <a:endParaRPr lang="en-GB"/>
          </a:p>
        </p:txBody>
      </p:sp>
    </p:spTree>
    <p:extLst>
      <p:ext uri="{BB962C8B-B14F-4D97-AF65-F5344CB8AC3E}">
        <p14:creationId xmlns:p14="http://schemas.microsoft.com/office/powerpoint/2010/main" val="3176631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Om deze lokatiebepaling te kunnen doen via UWB hebben we twee verschillende hardware componenten op het oog, de Pozyx en de Decawave. In de eerste fase maken we gebruik van het pozyx-systeem. Dit bestaat uit een tag die we samen met de raspberry aan de drone kunnen bevestigen en verschillende anker nodes die op gekende locaties in het gebouw worden opgehangen. De tag kan dan om de beurt de verschillende ankers aanspreken, en vragen hoever hij van hen verwijderd is. Wanneer er enkele afstanden gekend zijn, kan hij zijn locatie bepalen ten opzichte van de ankers. </a:t>
            </a:r>
          </a:p>
          <a:p>
            <a:endParaRPr lang="nl-BE" dirty="0"/>
          </a:p>
          <a:p>
            <a:r>
              <a:rPr lang="nl-BE" dirty="0"/>
              <a:t>Een andere component die we op het oog hebben, is de Decawave DWM-1001 deze bevat dezelfde UWB chip, maar is goedkoper, compacter, en lichter dan de pozyx. Voor de drone die we hebben aangekocht, speelt het gewichtsverschil niet echt een probleem. We moeten wel in het achterhoofd houden dat als we meer massa toevoegen, hij stabiliteit en vlieguren, minuten, gaat verliezen. De reden dat we niet rechtstreeks hier mee aan de slag gaan is omdat er eerst nog onderzocht wordt of het technisch wel haalbaar is om makkelijk met de chip te communiceren, wat dan wel eenvoudiger is bij de pozyx.</a:t>
            </a:r>
          </a:p>
        </p:txBody>
      </p:sp>
      <p:sp>
        <p:nvSpPr>
          <p:cNvPr id="4" name="Tijdelijke aanduiding voor dianummer 3"/>
          <p:cNvSpPr>
            <a:spLocks noGrp="1"/>
          </p:cNvSpPr>
          <p:nvPr>
            <p:ph type="sldNum" sz="quarter" idx="10"/>
          </p:nvPr>
        </p:nvSpPr>
        <p:spPr/>
        <p:txBody>
          <a:bodyPr/>
          <a:lstStyle/>
          <a:p>
            <a:fld id="{539A0A48-EDB1-4AFE-B1B7-10CE2A416496}" type="slidenum">
              <a:rPr lang="en-GB" smtClean="0"/>
              <a:t>11</a:t>
            </a:fld>
            <a:endParaRPr lang="en-GB"/>
          </a:p>
        </p:txBody>
      </p:sp>
    </p:spTree>
    <p:extLst>
      <p:ext uri="{BB962C8B-B14F-4D97-AF65-F5344CB8AC3E}">
        <p14:creationId xmlns:p14="http://schemas.microsoft.com/office/powerpoint/2010/main" val="2418677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39A0A48-EDB1-4AFE-B1B7-10CE2A416496}" type="slidenum">
              <a:rPr lang="en-GB" smtClean="0"/>
              <a:t>15</a:t>
            </a:fld>
            <a:endParaRPr lang="en-GB"/>
          </a:p>
        </p:txBody>
      </p:sp>
    </p:spTree>
    <p:extLst>
      <p:ext uri="{BB962C8B-B14F-4D97-AF65-F5344CB8AC3E}">
        <p14:creationId xmlns:p14="http://schemas.microsoft.com/office/powerpoint/2010/main" val="2596642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Tijd om technisch uit te leggen?</a:t>
            </a:r>
          </a:p>
        </p:txBody>
      </p:sp>
      <p:sp>
        <p:nvSpPr>
          <p:cNvPr id="4" name="Tijdelijke aanduiding voor dianummer 3"/>
          <p:cNvSpPr>
            <a:spLocks noGrp="1"/>
          </p:cNvSpPr>
          <p:nvPr>
            <p:ph type="sldNum" sz="quarter" idx="10"/>
          </p:nvPr>
        </p:nvSpPr>
        <p:spPr/>
        <p:txBody>
          <a:bodyPr/>
          <a:lstStyle/>
          <a:p>
            <a:fld id="{539A0A48-EDB1-4AFE-B1B7-10CE2A416496}" type="slidenum">
              <a:rPr lang="en-GB" smtClean="0"/>
              <a:t>17</a:t>
            </a:fld>
            <a:endParaRPr lang="en-GB"/>
          </a:p>
        </p:txBody>
      </p:sp>
    </p:spTree>
    <p:extLst>
      <p:ext uri="{BB962C8B-B14F-4D97-AF65-F5344CB8AC3E}">
        <p14:creationId xmlns:p14="http://schemas.microsoft.com/office/powerpoint/2010/main" val="22971568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Corporate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24147F-ED97-47AF-A1B3-C82A179CF7F3}" type="datetime1">
              <a:rPr lang="nl-NL" smtClean="0"/>
              <a:t>5-3-2018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AE184E0-0BD4-4705-A12B-9B71DDE63301}" type="slidenum">
              <a:rPr lang="en-GB" smtClean="0"/>
              <a:t>‹#›</a:t>
            </a:fld>
            <a:endParaRPr lang="en-GB"/>
          </a:p>
        </p:txBody>
      </p:sp>
      <p:pic>
        <p:nvPicPr>
          <p:cNvPr id="9" name="Logo Larg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09518" y="2275285"/>
            <a:ext cx="5462027" cy="4172720"/>
          </a:xfrm>
          <a:prstGeom prst="rect">
            <a:avLst/>
          </a:prstGeom>
        </p:spPr>
      </p:pic>
    </p:spTree>
    <p:extLst>
      <p:ext uri="{BB962C8B-B14F-4D97-AF65-F5344CB8AC3E}">
        <p14:creationId xmlns:p14="http://schemas.microsoft.com/office/powerpoint/2010/main" val="1091436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2" name="Title 1"/>
          <p:cNvSpPr>
            <a:spLocks noGrp="1"/>
          </p:cNvSpPr>
          <p:nvPr>
            <p:ph type="ctrTitle"/>
          </p:nvPr>
        </p:nvSpPr>
        <p:spPr bwMode="white">
          <a:xfrm>
            <a:off x="1291074" y="228600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en-US" noProof="0"/>
              <a:t>Click to edit Master title style</a:t>
            </a:r>
            <a:endParaRPr lang="nl-BE" noProof="0" dirty="0"/>
          </a:p>
        </p:txBody>
      </p:sp>
      <p:sp>
        <p:nvSpPr>
          <p:cNvPr id="3" name="Subtitle 2"/>
          <p:cNvSpPr>
            <a:spLocks noGrp="1"/>
          </p:cNvSpPr>
          <p:nvPr>
            <p:ph type="subTitle" idx="1" hasCustomPrompt="1"/>
          </p:nvPr>
        </p:nvSpPr>
        <p:spPr bwMode="white">
          <a:xfrm>
            <a:off x="1283414" y="6874716"/>
            <a:ext cx="15191026" cy="583200"/>
          </a:xfrm>
        </p:spPr>
        <p:txBody>
          <a:bodyPr>
            <a:normAutofit/>
          </a:bodyPr>
          <a:lstStyle>
            <a:lvl1pPr marL="0" indent="0" algn="l">
              <a:lnSpc>
                <a:spcPts val="3600"/>
              </a:lnSpc>
              <a:buNone/>
              <a:defRPr sz="3000" baseline="0">
                <a:solidFill>
                  <a:srgbClr val="FFD200"/>
                </a:solidFill>
              </a:defRPr>
            </a:lvl1pPr>
            <a:lvl2pPr marL="650184" indent="0" algn="ctr">
              <a:buNone/>
              <a:defRPr sz="2844"/>
            </a:lvl2pPr>
            <a:lvl3pPr marL="1300368" indent="0" algn="ctr">
              <a:buNone/>
              <a:defRPr sz="2560"/>
            </a:lvl3pPr>
            <a:lvl4pPr marL="1950552" indent="0" algn="ctr">
              <a:buNone/>
              <a:defRPr sz="2275"/>
            </a:lvl4pPr>
            <a:lvl5pPr marL="2600736" indent="0" algn="ctr">
              <a:buNone/>
              <a:defRPr sz="2275"/>
            </a:lvl5pPr>
            <a:lvl6pPr marL="3250921" indent="0" algn="ctr">
              <a:buNone/>
              <a:defRPr sz="2275"/>
            </a:lvl6pPr>
            <a:lvl7pPr marL="3901105" indent="0" algn="ctr">
              <a:buNone/>
              <a:defRPr sz="2275"/>
            </a:lvl7pPr>
            <a:lvl8pPr marL="4551289" indent="0" algn="ctr">
              <a:buNone/>
              <a:defRPr sz="2275"/>
            </a:lvl8pPr>
            <a:lvl9pPr marL="5201473" indent="0" algn="ctr">
              <a:buNone/>
              <a:defRPr sz="2275"/>
            </a:lvl9pPr>
          </a:lstStyle>
          <a:p>
            <a:r>
              <a:rPr lang="nl-BE" noProof="0" dirty="0"/>
              <a:t>Klik om de ondertitel / presentator / datum [</a:t>
            </a:r>
            <a:r>
              <a:rPr lang="nl-BE" noProof="0" dirty="0" err="1"/>
              <a:t>dd</a:t>
            </a:r>
            <a:r>
              <a:rPr lang="nl-BE" noProof="0" dirty="0"/>
              <a:t>-mm-</a:t>
            </a:r>
            <a:r>
              <a:rPr lang="nl-BE" noProof="0" dirty="0" err="1"/>
              <a:t>yyyy</a:t>
            </a:r>
            <a:r>
              <a:rPr lang="nl-BE" noProof="0" dirty="0"/>
              <a:t>] te maken</a:t>
            </a:r>
          </a:p>
        </p:txBody>
      </p:sp>
      <p:sp>
        <p:nvSpPr>
          <p:cNvPr id="8" name="Titles positoning box" hidden="1"/>
          <p:cNvSpPr/>
          <p:nvPr userDrawn="1"/>
        </p:nvSpPr>
        <p:spPr>
          <a:xfrm>
            <a:off x="1371600" y="6408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rganisation Placeholder"/>
          <p:cNvSpPr>
            <a:spLocks noGrp="1"/>
          </p:cNvSpPr>
          <p:nvPr>
            <p:ph type="body" sz="quarter" idx="10" hasCustomPrompt="1"/>
          </p:nvPr>
        </p:nvSpPr>
        <p:spPr bwMode="white">
          <a:xfrm>
            <a:off x="8564451" y="388531"/>
            <a:ext cx="8293993" cy="540000"/>
          </a:xfrm>
        </p:spPr>
        <p:txBody>
          <a:bodyPr anchor="b" anchorCtr="0">
            <a:normAutofit/>
          </a:bodyPr>
          <a:lstStyle>
            <a:lvl1pPr marL="0" indent="0">
              <a:lnSpc>
                <a:spcPts val="1700"/>
              </a:lnSpc>
              <a:buNone/>
              <a:defRPr sz="1400" b="1" i="0" u="sng" cap="all" baseline="0">
                <a:solidFill>
                  <a:srgbClr val="1E64C8"/>
                </a:solidFill>
                <a:uFill>
                  <a:solidFill>
                    <a:schemeClr val="bg1"/>
                  </a:solidFill>
                </a:uFill>
              </a:defRPr>
            </a:lvl1pPr>
            <a:lvl2pPr marL="0" indent="0">
              <a:lnSpc>
                <a:spcPts val="1700"/>
              </a:lnSpc>
              <a:buNone/>
              <a:defRPr sz="1400" cap="all" baseline="0">
                <a:solidFill>
                  <a:srgbClr val="1E64C8"/>
                </a:solidFill>
                <a:uFill>
                  <a:solidFill>
                    <a:schemeClr val="bg1"/>
                  </a:solidFill>
                </a:uFill>
              </a:defRPr>
            </a:lvl2pPr>
          </a:lstStyle>
          <a:p>
            <a:pPr lvl="0"/>
            <a:r>
              <a:rPr lang="nl-BE" noProof="0" dirty="0"/>
              <a:t>Klik om de organisatie stijlen te bewerken</a:t>
            </a:r>
          </a:p>
          <a:p>
            <a:pPr lvl="1"/>
            <a:r>
              <a:rPr lang="nl-BE" noProof="0"/>
              <a:t>tweede niveau</a:t>
            </a:r>
            <a:endParaRPr lang="nl-BE" noProof="0" dirty="0"/>
          </a:p>
        </p:txBody>
      </p:sp>
      <p:sp>
        <p:nvSpPr>
          <p:cNvPr id="12" name="Picture Placeholder 11"/>
          <p:cNvSpPr>
            <a:spLocks noGrp="1"/>
          </p:cNvSpPr>
          <p:nvPr>
            <p:ph type="pic" sz="quarter" idx="11" hasCustomPrompt="1"/>
          </p:nvPr>
        </p:nvSpPr>
        <p:spPr>
          <a:xfrm>
            <a:off x="3200400" y="8366400"/>
            <a:ext cx="2286000" cy="928800"/>
          </a:xfrm>
        </p:spPr>
        <p:txBody>
          <a:bodyPr/>
          <a:lstStyle>
            <a:lvl1pPr>
              <a:defRPr sz="1600">
                <a:solidFill>
                  <a:schemeClr val="bg1">
                    <a:lumMod val="50000"/>
                  </a:schemeClr>
                </a:solidFill>
              </a:defRPr>
            </a:lvl1pPr>
          </a:lstStyle>
          <a:p>
            <a:r>
              <a:rPr lang="nl-BE" noProof="0" dirty="0"/>
              <a:t>Partnerlogo 1</a:t>
            </a:r>
          </a:p>
        </p:txBody>
      </p:sp>
      <p:sp>
        <p:nvSpPr>
          <p:cNvPr id="13" name="Picture Placeholder 11"/>
          <p:cNvSpPr>
            <a:spLocks noGrp="1"/>
          </p:cNvSpPr>
          <p:nvPr>
            <p:ph type="pic" sz="quarter" idx="12" hasCustomPrompt="1"/>
          </p:nvPr>
        </p:nvSpPr>
        <p:spPr>
          <a:xfrm>
            <a:off x="5713200" y="8366400"/>
            <a:ext cx="2286000" cy="928800"/>
          </a:xfrm>
        </p:spPr>
        <p:txBody>
          <a:bodyPr/>
          <a:lstStyle>
            <a:lvl1pPr>
              <a:defRPr sz="1600">
                <a:solidFill>
                  <a:schemeClr val="bg1">
                    <a:lumMod val="50000"/>
                  </a:schemeClr>
                </a:solidFill>
              </a:defRPr>
            </a:lvl1pPr>
          </a:lstStyle>
          <a:p>
            <a:r>
              <a:rPr lang="nl-BE" noProof="0" dirty="0"/>
              <a:t>Partnerlogo 2</a:t>
            </a:r>
          </a:p>
        </p:txBody>
      </p:sp>
      <p:sp>
        <p:nvSpPr>
          <p:cNvPr id="14" name="Picture Placeholder 11"/>
          <p:cNvSpPr>
            <a:spLocks noGrp="1"/>
          </p:cNvSpPr>
          <p:nvPr>
            <p:ph type="pic" sz="quarter" idx="13" hasCustomPrompt="1"/>
          </p:nvPr>
        </p:nvSpPr>
        <p:spPr>
          <a:xfrm>
            <a:off x="8229600" y="8366400"/>
            <a:ext cx="2322000" cy="928800"/>
          </a:xfrm>
        </p:spPr>
        <p:txBody>
          <a:bodyPr/>
          <a:lstStyle>
            <a:lvl1pPr>
              <a:defRPr sz="1600">
                <a:solidFill>
                  <a:schemeClr val="bg1">
                    <a:lumMod val="50000"/>
                  </a:schemeClr>
                </a:solidFill>
              </a:defRPr>
            </a:lvl1pPr>
          </a:lstStyle>
          <a:p>
            <a:r>
              <a:rPr lang="nl-BE" noProof="0" dirty="0"/>
              <a:t>Partnerlogo 3</a:t>
            </a:r>
          </a:p>
        </p:txBody>
      </p:sp>
      <p:sp>
        <p:nvSpPr>
          <p:cNvPr id="15" name="Picture Placeholder 11"/>
          <p:cNvSpPr>
            <a:spLocks noGrp="1"/>
          </p:cNvSpPr>
          <p:nvPr>
            <p:ph type="pic" sz="quarter" idx="14" hasCustomPrompt="1"/>
          </p:nvPr>
        </p:nvSpPr>
        <p:spPr>
          <a:xfrm>
            <a:off x="10746000" y="8366400"/>
            <a:ext cx="2322000" cy="928800"/>
          </a:xfrm>
        </p:spPr>
        <p:txBody>
          <a:bodyPr/>
          <a:lstStyle>
            <a:lvl1pPr>
              <a:defRPr sz="1600">
                <a:solidFill>
                  <a:schemeClr val="bg1">
                    <a:lumMod val="50000"/>
                  </a:schemeClr>
                </a:solidFill>
              </a:defRPr>
            </a:lvl1pPr>
          </a:lstStyle>
          <a:p>
            <a:r>
              <a:rPr lang="nl-BE" noProof="0" dirty="0"/>
              <a:t>Partnerlogo 4</a:t>
            </a:r>
          </a:p>
        </p:txBody>
      </p:sp>
      <p:sp>
        <p:nvSpPr>
          <p:cNvPr id="5" name="Rectangle 4" hidden="1"/>
          <p:cNvSpPr/>
          <p:nvPr userDrawn="1"/>
        </p:nvSpPr>
        <p:spPr>
          <a:xfrm>
            <a:off x="914400" y="464400"/>
            <a:ext cx="15560040" cy="46440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6" name="Afbeelding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5572798" cy="1393200"/>
          </a:xfrm>
          <a:prstGeom prst="rect">
            <a:avLst/>
          </a:prstGeom>
        </p:spPr>
      </p:pic>
    </p:spTree>
    <p:extLst>
      <p:ext uri="{BB962C8B-B14F-4D97-AF65-F5344CB8AC3E}">
        <p14:creationId xmlns:p14="http://schemas.microsoft.com/office/powerpoint/2010/main" val="941814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ectangle 6"/>
          <p:cNvSpPr/>
          <p:nvPr userDrawn="1"/>
        </p:nvSpPr>
        <p:spPr>
          <a:xfrm>
            <a:off x="914400" y="0"/>
            <a:ext cx="16424275" cy="78984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2" name="Title 1"/>
          <p:cNvSpPr>
            <a:spLocks noGrp="1"/>
          </p:cNvSpPr>
          <p:nvPr>
            <p:ph type="ctrTitle" hasCustomPrompt="1"/>
          </p:nvPr>
        </p:nvSpPr>
        <p:spPr bwMode="white">
          <a:xfrm>
            <a:off x="1291074" y="324612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nl-BE" noProof="0" dirty="0"/>
              <a:t>klik om een hoofdstuktitel te maken.</a:t>
            </a:r>
          </a:p>
        </p:txBody>
      </p:sp>
      <p:sp>
        <p:nvSpPr>
          <p:cNvPr id="8" name="Titles positoning box" hidden="1"/>
          <p:cNvSpPr/>
          <p:nvPr userDrawn="1"/>
        </p:nvSpPr>
        <p:spPr>
          <a:xfrm>
            <a:off x="1371600" y="7344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a:t>
            </a:fld>
            <a:endParaRPr lang="nl-BE" noProof="0" dirty="0"/>
          </a:p>
        </p:txBody>
      </p:sp>
      <p:sp>
        <p:nvSpPr>
          <p:cNvPr id="10" name="Rectangle 9" hidden="1"/>
          <p:cNvSpPr/>
          <p:nvPr userDrawn="1"/>
        </p:nvSpPr>
        <p:spPr>
          <a:xfrm>
            <a:off x="914400" y="464400"/>
            <a:ext cx="15560040" cy="46440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94732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nl-BE" noProof="0" dirty="0"/>
          </a:p>
        </p:txBody>
      </p:sp>
      <p:sp>
        <p:nvSpPr>
          <p:cNvPr id="3" name="Content Placeholder 2"/>
          <p:cNvSpPr>
            <a:spLocks noGrp="1"/>
          </p:cNvSpPr>
          <p:nvPr>
            <p:ph idx="1" hasCustomPrompt="1"/>
          </p:nvPr>
        </p:nvSpPr>
        <p:spPr>
          <a:xfrm>
            <a:off x="835825" y="1194364"/>
            <a:ext cx="15699575" cy="6696000"/>
          </a:xfrm>
        </p:spPr>
        <p:txBody>
          <a:bodyPr/>
          <a:lstStyle>
            <a:lvl1pPr defTabSz="457200">
              <a:lnSpc>
                <a:spcPct val="120000"/>
              </a:lnSpc>
              <a:defRPr/>
            </a:lvl1pPr>
            <a:lvl2pPr>
              <a:lnSpc>
                <a:spcPct val="120000"/>
              </a:lnSpc>
              <a:defRPr/>
            </a:lvl2pPr>
            <a:lvl3pPr defTabSz="457200">
              <a:lnSpc>
                <a:spcPct val="120000"/>
              </a:lnSpc>
              <a:defRPr/>
            </a:lvl3pPr>
            <a:lvl4pPr marL="2328863" indent="-550863" defTabSz="1912938">
              <a:lnSpc>
                <a:spcPct val="120000"/>
              </a:lnSpc>
              <a:tabLst/>
              <a:defRPr/>
            </a:lvl4pPr>
            <a:lvl5pPr marL="2962275" indent="-442913" defTabSz="457200">
              <a:lnSpc>
                <a:spcPct val="120000"/>
              </a:lnSpc>
              <a:buFont typeface="Arial" panose="020B0604020202020204" pitchFamily="34" charset="0"/>
              <a:buChar char="̶"/>
              <a:defRPr/>
            </a:lvl5p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p:cNvSpPr>
            <a:spLocks noGrp="1"/>
          </p:cNvSpPr>
          <p:nvPr>
            <p:ph type="dt" sz="half" idx="10"/>
          </p:nvPr>
        </p:nvSpPr>
        <p:spPr/>
        <p:txBody>
          <a:bodyPr/>
          <a:lstStyle/>
          <a:p>
            <a:fld id="{25470885-0B31-4E06-AE71-7E16801F2838}" type="datetime1">
              <a:rPr lang="nl-BE" noProof="0" smtClean="0"/>
              <a:t>5/03/2018</a:t>
            </a:fld>
            <a:endParaRPr lang="nl-BE" noProof="0" dirty="0"/>
          </a:p>
        </p:txBody>
      </p:sp>
      <p:sp>
        <p:nvSpPr>
          <p:cNvPr id="5" name="Footer Placeholder 4"/>
          <p:cNvSpPr>
            <a:spLocks noGrp="1"/>
          </p:cNvSpPr>
          <p:nvPr>
            <p:ph type="ftr" sz="quarter" idx="11"/>
          </p:nvPr>
        </p:nvSpPr>
        <p:spPr/>
        <p:txBody>
          <a:bodyPr/>
          <a:lstStyle/>
          <a:p>
            <a:endParaRPr lang="nl-BE" noProof="0" dirty="0"/>
          </a:p>
        </p:txBody>
      </p:sp>
      <p:sp>
        <p:nvSpPr>
          <p:cNvPr id="6" name="Slide Number Placeholder 5"/>
          <p:cNvSpPr>
            <a:spLocks noGrp="1"/>
          </p:cNvSpPr>
          <p:nvPr>
            <p:ph type="sldNum" sz="quarter" idx="12"/>
          </p:nvPr>
        </p:nvSpPr>
        <p:spPr/>
        <p:txBody>
          <a:bodyPr/>
          <a:lstStyle/>
          <a:p>
            <a:fld id="{7AE184E0-0BD4-4705-A12B-9B71DDE63301}" type="slidenum">
              <a:rPr lang="nl-BE" noProof="0" smtClean="0"/>
              <a:t>‹#›</a:t>
            </a:fld>
            <a:endParaRPr lang="nl-BE" noProof="0" dirty="0"/>
          </a:p>
        </p:txBody>
      </p:sp>
    </p:spTree>
    <p:extLst>
      <p:ext uri="{BB962C8B-B14F-4D97-AF65-F5344CB8AC3E}">
        <p14:creationId xmlns:p14="http://schemas.microsoft.com/office/powerpoint/2010/main" val="3081577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Text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nl-BE" noProof="0" dirty="0"/>
          </a:p>
        </p:txBody>
      </p:sp>
      <p:sp>
        <p:nvSpPr>
          <p:cNvPr id="4" name="Date Placeholder 3"/>
          <p:cNvSpPr>
            <a:spLocks noGrp="1"/>
          </p:cNvSpPr>
          <p:nvPr>
            <p:ph type="dt" sz="half" idx="10"/>
          </p:nvPr>
        </p:nvSpPr>
        <p:spPr/>
        <p:txBody>
          <a:bodyPr/>
          <a:lstStyle/>
          <a:p>
            <a:fld id="{E7410F60-8C93-4C37-B51A-4DDAE36F7E9B}" type="datetime1">
              <a:rPr lang="nl-BE" noProof="0" smtClean="0"/>
              <a:t>5/03/2018</a:t>
            </a:fld>
            <a:endParaRPr lang="nl-BE" noProof="0" dirty="0"/>
          </a:p>
        </p:txBody>
      </p:sp>
      <p:sp>
        <p:nvSpPr>
          <p:cNvPr id="5" name="Footer Placeholder 4"/>
          <p:cNvSpPr>
            <a:spLocks noGrp="1"/>
          </p:cNvSpPr>
          <p:nvPr>
            <p:ph type="ftr" sz="quarter" idx="11"/>
          </p:nvPr>
        </p:nvSpPr>
        <p:spPr/>
        <p:txBody>
          <a:bodyPr/>
          <a:lstStyle/>
          <a:p>
            <a:endParaRPr lang="nl-BE" noProof="0" dirty="0"/>
          </a:p>
        </p:txBody>
      </p:sp>
      <p:sp>
        <p:nvSpPr>
          <p:cNvPr id="8" name="Picture Placeholder 7"/>
          <p:cNvSpPr>
            <a:spLocks noGrp="1"/>
          </p:cNvSpPr>
          <p:nvPr>
            <p:ph type="pic" sz="quarter" idx="13" hasCustomPrompt="1"/>
          </p:nvPr>
        </p:nvSpPr>
        <p:spPr>
          <a:xfrm>
            <a:off x="10104438" y="1371918"/>
            <a:ext cx="6300000" cy="6498000"/>
          </a:xfrm>
        </p:spPr>
        <p:txBody>
          <a:bodyPr/>
          <a:lstStyle>
            <a:lvl1pPr marL="85725" indent="0">
              <a:buNone/>
              <a:defRPr>
                <a:solidFill>
                  <a:schemeClr val="bg1">
                    <a:lumMod val="50000"/>
                  </a:schemeClr>
                </a:solidFill>
              </a:defRPr>
            </a:lvl1pPr>
          </a:lstStyle>
          <a:p>
            <a:r>
              <a:rPr lang="nl-BE" noProof="0" dirty="0"/>
              <a:t>Photo</a:t>
            </a:r>
          </a:p>
        </p:txBody>
      </p:sp>
      <p:sp>
        <p:nvSpPr>
          <p:cNvPr id="9"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a:t>
            </a:fld>
            <a:endParaRPr lang="nl-BE" noProof="0" dirty="0"/>
          </a:p>
        </p:txBody>
      </p:sp>
      <p:sp>
        <p:nvSpPr>
          <p:cNvPr id="12" name="Content Placeholder 2"/>
          <p:cNvSpPr>
            <a:spLocks noGrp="1"/>
          </p:cNvSpPr>
          <p:nvPr>
            <p:ph idx="1" hasCustomPrompt="1"/>
          </p:nvPr>
        </p:nvSpPr>
        <p:spPr>
          <a:xfrm>
            <a:off x="835825" y="1194364"/>
            <a:ext cx="8442000" cy="6696000"/>
          </a:xfrm>
        </p:spPr>
        <p:txBody>
          <a:bodyPr/>
          <a:lstStyle>
            <a:lvl1pPr defTabSz="457200">
              <a:lnSpc>
                <a:spcPct val="120000"/>
              </a:lnSpc>
              <a:defRPr/>
            </a:lvl1pPr>
            <a:lvl2pPr>
              <a:lnSpc>
                <a:spcPct val="120000"/>
              </a:lnSpc>
              <a:defRPr/>
            </a:lvl2pPr>
            <a:lvl3pPr defTabSz="457200">
              <a:lnSpc>
                <a:spcPct val="120000"/>
              </a:lnSpc>
              <a:defRPr/>
            </a:lvl3pPr>
            <a:lvl4pPr defTabSz="457200">
              <a:lnSpc>
                <a:spcPct val="120000"/>
              </a:lnSpc>
              <a:defRPr/>
            </a:lvl4pPr>
            <a:lvl5pPr defTabSz="457200">
              <a:lnSpc>
                <a:spcPct val="120000"/>
              </a:lnSpc>
              <a:defRPr/>
            </a:lvl5p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p:txBody>
      </p:sp>
    </p:spTree>
    <p:extLst>
      <p:ext uri="{BB962C8B-B14F-4D97-AF65-F5344CB8AC3E}">
        <p14:creationId xmlns:p14="http://schemas.microsoft.com/office/powerpoint/2010/main" val="1314887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nl-BE" noProof="0" dirty="0"/>
          </a:p>
        </p:txBody>
      </p:sp>
      <p:sp>
        <p:nvSpPr>
          <p:cNvPr id="3" name="Date Placeholder 2"/>
          <p:cNvSpPr>
            <a:spLocks noGrp="1"/>
          </p:cNvSpPr>
          <p:nvPr>
            <p:ph type="dt" sz="half" idx="10"/>
          </p:nvPr>
        </p:nvSpPr>
        <p:spPr/>
        <p:txBody>
          <a:bodyPr/>
          <a:lstStyle/>
          <a:p>
            <a:fld id="{656594B6-17DF-4759-A7A5-128AFEA77F2C}" type="datetime1">
              <a:rPr lang="nl-BE" noProof="0" smtClean="0"/>
              <a:t>5/03/2018</a:t>
            </a:fld>
            <a:endParaRPr lang="nl-BE" noProof="0" dirty="0"/>
          </a:p>
        </p:txBody>
      </p:sp>
      <p:sp>
        <p:nvSpPr>
          <p:cNvPr id="4" name="Footer Placeholder 3"/>
          <p:cNvSpPr>
            <a:spLocks noGrp="1"/>
          </p:cNvSpPr>
          <p:nvPr>
            <p:ph type="ftr" sz="quarter" idx="11"/>
          </p:nvPr>
        </p:nvSpPr>
        <p:spPr/>
        <p:txBody>
          <a:bodyPr/>
          <a:lstStyle/>
          <a:p>
            <a:endParaRPr lang="nl-BE" noProof="0" dirty="0"/>
          </a:p>
        </p:txBody>
      </p:sp>
      <p:sp>
        <p:nvSpPr>
          <p:cNvPr id="5" name="Slide Number Placeholder 4"/>
          <p:cNvSpPr>
            <a:spLocks noGrp="1"/>
          </p:cNvSpPr>
          <p:nvPr>
            <p:ph type="sldNum" sz="quarter" idx="12"/>
          </p:nvPr>
        </p:nvSpPr>
        <p:spPr/>
        <p:txBody>
          <a:bodyPr/>
          <a:lstStyle/>
          <a:p>
            <a:fld id="{7AE184E0-0BD4-4705-A12B-9B71DDE63301}" type="slidenum">
              <a:rPr lang="nl-BE" noProof="0" smtClean="0"/>
              <a:t>‹#›</a:t>
            </a:fld>
            <a:endParaRPr lang="nl-BE" noProof="0" dirty="0"/>
          </a:p>
        </p:txBody>
      </p:sp>
      <p:sp>
        <p:nvSpPr>
          <p:cNvPr id="7" name="Picture Placeholder 6"/>
          <p:cNvSpPr>
            <a:spLocks noGrp="1"/>
          </p:cNvSpPr>
          <p:nvPr>
            <p:ph type="pic" sz="quarter" idx="13" hasCustomPrompt="1"/>
          </p:nvPr>
        </p:nvSpPr>
        <p:spPr>
          <a:xfrm>
            <a:off x="952038" y="1371600"/>
            <a:ext cx="15480000" cy="6501600"/>
          </a:xfrm>
        </p:spPr>
        <p:txBody>
          <a:bodyPr/>
          <a:lstStyle>
            <a:lvl1pPr marL="0" indent="0">
              <a:buNone/>
              <a:defRPr>
                <a:solidFill>
                  <a:schemeClr val="bg1">
                    <a:lumMod val="50000"/>
                  </a:schemeClr>
                </a:solidFill>
              </a:defRPr>
            </a:lvl1pPr>
          </a:lstStyle>
          <a:p>
            <a:r>
              <a:rPr lang="nl-BE" noProof="0" dirty="0"/>
              <a:t>Photo</a:t>
            </a:r>
          </a:p>
        </p:txBody>
      </p:sp>
    </p:spTree>
    <p:extLst>
      <p:ext uri="{BB962C8B-B14F-4D97-AF65-F5344CB8AC3E}">
        <p14:creationId xmlns:p14="http://schemas.microsoft.com/office/powerpoint/2010/main" val="374516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Only">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A81384-1200-4D40-BEF0-3A17A1F906F4}" type="datetime1">
              <a:rPr lang="nl-NL" noProof="0" smtClean="0"/>
              <a:t>5-3-2018</a:t>
            </a:fld>
            <a:endParaRPr lang="nl-NL" noProof="0" dirty="0"/>
          </a:p>
        </p:txBody>
      </p:sp>
      <p:sp>
        <p:nvSpPr>
          <p:cNvPr id="3" name="Footer Placeholder 2"/>
          <p:cNvSpPr>
            <a:spLocks noGrp="1"/>
          </p:cNvSpPr>
          <p:nvPr>
            <p:ph type="ftr" sz="quarter" idx="11"/>
          </p:nvPr>
        </p:nvSpPr>
        <p:spPr/>
        <p:txBody>
          <a:bodyPr/>
          <a:lstStyle/>
          <a:p>
            <a:endParaRPr lang="nl-NL" noProof="0" dirty="0"/>
          </a:p>
        </p:txBody>
      </p:sp>
      <p:sp>
        <p:nvSpPr>
          <p:cNvPr id="7" name="Covering Background"/>
          <p:cNvSpPr/>
          <p:nvPr userDrawn="1"/>
        </p:nvSpPr>
        <p:spPr>
          <a:xfrm>
            <a:off x="-1" y="0"/>
            <a:ext cx="17337600" cy="9753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sp>
        <p:nvSpPr>
          <p:cNvPr id="6" name="Picture Placeholder 5"/>
          <p:cNvSpPr>
            <a:spLocks noGrp="1"/>
          </p:cNvSpPr>
          <p:nvPr>
            <p:ph type="pic" sz="quarter" idx="12" hasCustomPrompt="1"/>
          </p:nvPr>
        </p:nvSpPr>
        <p:spPr>
          <a:xfrm>
            <a:off x="-1" y="0"/>
            <a:ext cx="17337600" cy="9753600"/>
          </a:xfrm>
        </p:spPr>
        <p:txBody>
          <a:bodyPr/>
          <a:lstStyle>
            <a:lvl1pPr marL="85725" indent="0">
              <a:buNone/>
              <a:defRPr>
                <a:solidFill>
                  <a:schemeClr val="bg1">
                    <a:lumMod val="50000"/>
                  </a:schemeClr>
                </a:solidFill>
              </a:defRPr>
            </a:lvl1pPr>
          </a:lstStyle>
          <a:p>
            <a:r>
              <a:rPr lang="nl-BE" noProof="0" dirty="0"/>
              <a:t>Photo</a:t>
            </a:r>
          </a:p>
        </p:txBody>
      </p:sp>
    </p:spTree>
    <p:extLst>
      <p:ext uri="{BB962C8B-B14F-4D97-AF65-F5344CB8AC3E}">
        <p14:creationId xmlns:p14="http://schemas.microsoft.com/office/powerpoint/2010/main" val="2949418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5" name="Tijdelijke aanduiding voor tekst 4"/>
          <p:cNvSpPr>
            <a:spLocks noGrp="1"/>
          </p:cNvSpPr>
          <p:nvPr>
            <p:ph type="body" sz="quarter" idx="10" hasCustomPrompt="1"/>
          </p:nvPr>
        </p:nvSpPr>
        <p:spPr bwMode="white">
          <a:xfrm>
            <a:off x="9215999" y="3095999"/>
            <a:ext cx="7257600" cy="1717969"/>
          </a:xfrm>
        </p:spPr>
        <p:txBody>
          <a:bodyPr>
            <a:normAutofit/>
          </a:bodyPr>
          <a:lstStyle>
            <a:lvl1pPr marL="0" indent="0">
              <a:lnSpc>
                <a:spcPts val="3500"/>
              </a:lnSpc>
              <a:buNone/>
              <a:defRPr sz="2400">
                <a:solidFill>
                  <a:schemeClr val="bg1"/>
                </a:solidFill>
              </a:defRPr>
            </a:lvl1pPr>
          </a:lstStyle>
          <a:p>
            <a:pPr lvl="0"/>
            <a:r>
              <a:rPr lang="nl-NL" dirty="0"/>
              <a:t>Klik om de namen van </a:t>
            </a:r>
            <a:r>
              <a:rPr lang="nl-NL" dirty="0" err="1"/>
              <a:t>social</a:t>
            </a:r>
            <a:r>
              <a:rPr lang="nl-NL" dirty="0"/>
              <a:t> media in te typen</a:t>
            </a:r>
          </a:p>
        </p:txBody>
      </p:sp>
      <p:sp>
        <p:nvSpPr>
          <p:cNvPr id="2" name="Title 1"/>
          <p:cNvSpPr>
            <a:spLocks noGrp="1"/>
          </p:cNvSpPr>
          <p:nvPr>
            <p:ph type="ctrTitle" hasCustomPrompt="1"/>
          </p:nvPr>
        </p:nvSpPr>
        <p:spPr bwMode="white">
          <a:xfrm>
            <a:off x="1291074" y="1743240"/>
            <a:ext cx="7419544" cy="5769600"/>
          </a:xfrm>
        </p:spPr>
        <p:txBody>
          <a:bodyPr anchor="t" anchorCtr="0">
            <a:noAutofit/>
          </a:bodyPr>
          <a:lstStyle>
            <a:lvl1pPr algn="l">
              <a:lnSpc>
                <a:spcPts val="3500"/>
              </a:lnSpc>
              <a:defRPr sz="2500" u="none" cap="none" baseline="0">
                <a:solidFill>
                  <a:schemeClr val="bg1"/>
                </a:solidFill>
                <a:uFill>
                  <a:solidFill>
                    <a:schemeClr val="bg1"/>
                  </a:solidFill>
                </a:uFill>
                <a:latin typeface="+mn-lt"/>
              </a:defRPr>
            </a:lvl1pPr>
          </a:lstStyle>
          <a:p>
            <a:r>
              <a:rPr lang="nl-BE" noProof="0" dirty="0"/>
              <a:t>Klik om de gegevens van de presentator in </a:t>
            </a:r>
            <a:r>
              <a:rPr lang="nl-BE" noProof="0"/>
              <a:t>te typen</a:t>
            </a:r>
            <a:endParaRPr lang="nl-BE" noProof="0" dirty="0"/>
          </a:p>
        </p:txBody>
      </p:sp>
      <p:sp>
        <p:nvSpPr>
          <p:cNvPr id="8" name="Titles positoning box" hidden="1"/>
          <p:cNvSpPr/>
          <p:nvPr userDrawn="1"/>
        </p:nvSpPr>
        <p:spPr>
          <a:xfrm>
            <a:off x="1371600" y="1828800"/>
            <a:ext cx="15012000" cy="599976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Afbeelding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5572798" cy="1393200"/>
          </a:xfrm>
          <a:prstGeom prst="rect">
            <a:avLst/>
          </a:prstGeom>
        </p:spPr>
      </p:pic>
    </p:spTree>
    <p:extLst>
      <p:ext uri="{BB962C8B-B14F-4D97-AF65-F5344CB8AC3E}">
        <p14:creationId xmlns:p14="http://schemas.microsoft.com/office/powerpoint/2010/main" val="310378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0118" y="136025"/>
            <a:ext cx="15705282" cy="863693"/>
          </a:xfrm>
          <a:prstGeom prst="rect">
            <a:avLst/>
          </a:prstGeom>
        </p:spPr>
        <p:txBody>
          <a:bodyPr vert="horz" lIns="91440" tIns="45720" rIns="91440" bIns="45720" rtlCol="0" anchor="b" anchorCtr="0">
            <a:noAutofit/>
          </a:bodyPr>
          <a:lstStyle/>
          <a:p>
            <a:r>
              <a:rPr lang="nl-BE" noProof="0" dirty="0"/>
              <a:t>Klik om de stijl te bewerken</a:t>
            </a:r>
          </a:p>
        </p:txBody>
      </p:sp>
      <p:sp>
        <p:nvSpPr>
          <p:cNvPr id="3" name="Text Placeholder 2"/>
          <p:cNvSpPr>
            <a:spLocks noGrp="1"/>
          </p:cNvSpPr>
          <p:nvPr>
            <p:ph type="body" idx="1"/>
          </p:nvPr>
        </p:nvSpPr>
        <p:spPr>
          <a:xfrm>
            <a:off x="835825" y="1194364"/>
            <a:ext cx="15699575" cy="6696000"/>
          </a:xfrm>
          <a:prstGeom prst="rect">
            <a:avLst/>
          </a:prstGeom>
        </p:spPr>
        <p:txBody>
          <a:bodyPr vert="horz" lIns="91440" tIns="45720" rIns="91440" bIns="45720" rtlCol="0">
            <a:normAutofit/>
          </a:body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p:txBody>
      </p:sp>
      <p:sp>
        <p:nvSpPr>
          <p:cNvPr id="4" name="Date Placeholder 3"/>
          <p:cNvSpPr>
            <a:spLocks noGrp="1"/>
          </p:cNvSpPr>
          <p:nvPr>
            <p:ph type="dt" sz="half" idx="2"/>
          </p:nvPr>
        </p:nvSpPr>
        <p:spPr>
          <a:xfrm>
            <a:off x="4072394" y="8948703"/>
            <a:ext cx="2297926"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FA870D1A-A3AB-4E9F-892E-C45B5A80FDBF}" type="datetime1">
              <a:rPr lang="nl-BE" noProof="0" smtClean="0"/>
              <a:t>5/03/2018</a:t>
            </a:fld>
            <a:endParaRPr lang="nl-BE" noProof="0" dirty="0"/>
          </a:p>
        </p:txBody>
      </p:sp>
      <p:sp>
        <p:nvSpPr>
          <p:cNvPr id="5" name="Footer Placeholder 4"/>
          <p:cNvSpPr>
            <a:spLocks noGrp="1"/>
          </p:cNvSpPr>
          <p:nvPr>
            <p:ph type="ftr" sz="quarter" idx="3"/>
          </p:nvPr>
        </p:nvSpPr>
        <p:spPr>
          <a:xfrm>
            <a:off x="6810236" y="8994423"/>
            <a:ext cx="8353564" cy="437932"/>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nl-BE" noProof="0" dirty="0"/>
          </a:p>
        </p:txBody>
      </p:sp>
      <p:sp>
        <p:nvSpPr>
          <p:cNvPr id="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a:t>
            </a:fld>
            <a:endParaRPr lang="nl-BE" noProof="0" dirty="0"/>
          </a:p>
        </p:txBody>
      </p:sp>
      <p:sp>
        <p:nvSpPr>
          <p:cNvPr id="7" name="Title positioning box" hidden="1"/>
          <p:cNvSpPr/>
          <p:nvPr userDrawn="1"/>
        </p:nvSpPr>
        <p:spPr>
          <a:xfrm>
            <a:off x="927265" y="367200"/>
            <a:ext cx="15480000" cy="463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ositoning box" hidden="1"/>
          <p:cNvSpPr/>
          <p:nvPr userDrawn="1"/>
        </p:nvSpPr>
        <p:spPr>
          <a:xfrm>
            <a:off x="927265" y="1584000"/>
            <a:ext cx="82296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ogo positioning box" hidden="1"/>
          <p:cNvSpPr/>
          <p:nvPr userDrawn="1"/>
        </p:nvSpPr>
        <p:spPr>
          <a:xfrm flipV="1">
            <a:off x="928800" y="7878842"/>
            <a:ext cx="15478465" cy="14163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483617" y="7906160"/>
            <a:ext cx="2308379" cy="1847440"/>
          </a:xfrm>
          <a:prstGeom prst="rect">
            <a:avLst/>
          </a:prstGeom>
        </p:spPr>
      </p:pic>
      <p:sp>
        <p:nvSpPr>
          <p:cNvPr id="12" name="Text positoning box" hidden="1"/>
          <p:cNvSpPr/>
          <p:nvPr userDrawn="1"/>
        </p:nvSpPr>
        <p:spPr>
          <a:xfrm>
            <a:off x="9172105" y="1584000"/>
            <a:ext cx="9144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ositoning box" hidden="1"/>
          <p:cNvSpPr/>
          <p:nvPr userDrawn="1"/>
        </p:nvSpPr>
        <p:spPr>
          <a:xfrm>
            <a:off x="10099369" y="1356360"/>
            <a:ext cx="6307895" cy="6527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70589907"/>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73" r:id="rId3"/>
    <p:sldLayoutId id="2147483662" r:id="rId4"/>
    <p:sldLayoutId id="2147483674" r:id="rId5"/>
    <p:sldLayoutId id="2147483666" r:id="rId6"/>
    <p:sldLayoutId id="2147483675" r:id="rId7"/>
    <p:sldLayoutId id="2147483676" r:id="rId8"/>
  </p:sldLayoutIdLst>
  <p:hf hdr="0" ftr="0" dt="0"/>
  <p:txStyles>
    <p:title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p:titleStyle>
    <p:body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microsoft.com/office/2007/relationships/hdphoto" Target="../media/hdphoto3.wdp"/><Relationship Id="rId5" Type="http://schemas.openxmlformats.org/officeDocument/2006/relationships/image" Target="../media/image17.pn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9.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JPG"/><Relationship Id="rId7" Type="http://schemas.microsoft.com/office/2007/relationships/hdphoto" Target="../media/hdphoto4.wdp"/><Relationship Id="rId2" Type="http://schemas.openxmlformats.org/officeDocument/2006/relationships/image" Target="../media/image5.jpg"/><Relationship Id="rId1" Type="http://schemas.openxmlformats.org/officeDocument/2006/relationships/slideLayout" Target="../slideLayouts/slideLayout4.xml"/><Relationship Id="rId6" Type="http://schemas.openxmlformats.org/officeDocument/2006/relationships/image" Target="../media/image18.png"/><Relationship Id="rId11" Type="http://schemas.microsoft.com/office/2007/relationships/hdphoto" Target="../media/hdphoto3.wdp"/><Relationship Id="rId5" Type="http://schemas.microsoft.com/office/2007/relationships/hdphoto" Target="../media/hdphoto2.wdp"/><Relationship Id="rId10" Type="http://schemas.openxmlformats.org/officeDocument/2006/relationships/image" Target="../media/image17.png"/><Relationship Id="rId4" Type="http://schemas.openxmlformats.org/officeDocument/2006/relationships/image" Target="../media/image12.png"/><Relationship Id="rId9"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microsoft.com/office/2007/relationships/hdphoto" Target="../media/hdphoto3.wdp"/><Relationship Id="rId5" Type="http://schemas.openxmlformats.org/officeDocument/2006/relationships/image" Target="../media/image17.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4.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microsoft.com/office/2007/relationships/hdphoto" Target="../media/hdphoto4.wdp"/><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JPG"/><Relationship Id="rId7" Type="http://schemas.microsoft.com/office/2007/relationships/hdphoto" Target="../media/hdphoto4.wdp"/><Relationship Id="rId2" Type="http://schemas.openxmlformats.org/officeDocument/2006/relationships/image" Target="../media/image5.jpg"/><Relationship Id="rId1" Type="http://schemas.openxmlformats.org/officeDocument/2006/relationships/slideLayout" Target="../slideLayouts/slideLayout4.xml"/><Relationship Id="rId6" Type="http://schemas.openxmlformats.org/officeDocument/2006/relationships/image" Target="../media/image18.png"/><Relationship Id="rId11" Type="http://schemas.microsoft.com/office/2007/relationships/hdphoto" Target="../media/hdphoto3.wdp"/><Relationship Id="rId5" Type="http://schemas.microsoft.com/office/2007/relationships/hdphoto" Target="../media/hdphoto2.wdp"/><Relationship Id="rId10" Type="http://schemas.openxmlformats.org/officeDocument/2006/relationships/image" Target="../media/image17.png"/><Relationship Id="rId4" Type="http://schemas.openxmlformats.org/officeDocument/2006/relationships/image" Target="../media/image12.png"/><Relationship Id="rId9" Type="http://schemas.microsoft.com/office/2007/relationships/hdphoto" Target="../media/hdphoto1.wdp"/></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4.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2507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FAB8F2-0498-A641-BB29-3AA457B69D7B}"/>
              </a:ext>
            </a:extLst>
          </p:cNvPr>
          <p:cNvSpPr>
            <a:spLocks noGrp="1"/>
          </p:cNvSpPr>
          <p:nvPr>
            <p:ph type="title"/>
          </p:nvPr>
        </p:nvSpPr>
        <p:spPr/>
        <p:txBody>
          <a:bodyPr/>
          <a:lstStyle/>
          <a:p>
            <a:r>
              <a:rPr lang="nl-BE" dirty="0"/>
              <a:t>Localisatie</a:t>
            </a:r>
          </a:p>
        </p:txBody>
      </p:sp>
      <p:pic>
        <p:nvPicPr>
          <p:cNvPr id="6" name="Tijdelijke aanduiding voor inhoud 5">
            <a:extLst>
              <a:ext uri="{FF2B5EF4-FFF2-40B4-BE49-F238E27FC236}">
                <a16:creationId xmlns:a16="http://schemas.microsoft.com/office/drawing/2014/main" id="{733B7EA9-5F7D-1A48-948A-B5BE0940912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44831" y="3997132"/>
            <a:ext cx="2963726" cy="1756008"/>
          </a:xfrm>
        </p:spPr>
      </p:pic>
      <p:sp>
        <p:nvSpPr>
          <p:cNvPr id="4" name="Tijdelijke aanduiding voor dianummer 3">
            <a:extLst>
              <a:ext uri="{FF2B5EF4-FFF2-40B4-BE49-F238E27FC236}">
                <a16:creationId xmlns:a16="http://schemas.microsoft.com/office/drawing/2014/main" id="{2C6F5415-09FB-E246-85FC-9FFA6DA13304}"/>
              </a:ext>
            </a:extLst>
          </p:cNvPr>
          <p:cNvSpPr>
            <a:spLocks noGrp="1"/>
          </p:cNvSpPr>
          <p:nvPr>
            <p:ph type="sldNum" sz="quarter" idx="12"/>
          </p:nvPr>
        </p:nvSpPr>
        <p:spPr/>
        <p:txBody>
          <a:bodyPr/>
          <a:lstStyle/>
          <a:p>
            <a:fld id="{7AE184E0-0BD4-4705-A12B-9B71DDE63301}" type="slidenum">
              <a:rPr lang="nl-BE" noProof="0" smtClean="0"/>
              <a:t>10</a:t>
            </a:fld>
            <a:endParaRPr lang="nl-BE" noProof="0" dirty="0"/>
          </a:p>
        </p:txBody>
      </p:sp>
      <p:pic>
        <p:nvPicPr>
          <p:cNvPr id="8" name="Afbeelding 7">
            <a:extLst>
              <a:ext uri="{FF2B5EF4-FFF2-40B4-BE49-F238E27FC236}">
                <a16:creationId xmlns:a16="http://schemas.microsoft.com/office/drawing/2014/main" id="{E35B8C32-6AEC-B547-80F6-2FFB096A58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18364" y="1922095"/>
            <a:ext cx="1552660" cy="1552660"/>
          </a:xfrm>
          <a:prstGeom prst="rect">
            <a:avLst/>
          </a:prstGeom>
        </p:spPr>
      </p:pic>
      <p:pic>
        <p:nvPicPr>
          <p:cNvPr id="10" name="Afbeelding 9">
            <a:extLst>
              <a:ext uri="{FF2B5EF4-FFF2-40B4-BE49-F238E27FC236}">
                <a16:creationId xmlns:a16="http://schemas.microsoft.com/office/drawing/2014/main" id="{C21EFF53-6811-1540-83AC-6426297A79BB}"/>
              </a:ext>
            </a:extLst>
          </p:cNvPr>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5820233" y="4000459"/>
            <a:ext cx="1148922" cy="1752681"/>
          </a:xfrm>
          <a:prstGeom prst="rect">
            <a:avLst/>
          </a:prstGeom>
        </p:spPr>
      </p:pic>
      <p:sp>
        <p:nvSpPr>
          <p:cNvPr id="13" name="Tekstvak 12">
            <a:extLst>
              <a:ext uri="{FF2B5EF4-FFF2-40B4-BE49-F238E27FC236}">
                <a16:creationId xmlns:a16="http://schemas.microsoft.com/office/drawing/2014/main" id="{554F8DF2-5EAE-244B-9990-CA9BF17D205A}"/>
              </a:ext>
            </a:extLst>
          </p:cNvPr>
          <p:cNvSpPr txBox="1"/>
          <p:nvPr/>
        </p:nvSpPr>
        <p:spPr>
          <a:xfrm>
            <a:off x="9757766" y="2421426"/>
            <a:ext cx="3764172" cy="553998"/>
          </a:xfrm>
          <a:prstGeom prst="rect">
            <a:avLst/>
          </a:prstGeom>
          <a:noFill/>
        </p:spPr>
        <p:txBody>
          <a:bodyPr wrap="none" rtlCol="0">
            <a:spAutoFit/>
          </a:bodyPr>
          <a:lstStyle/>
          <a:p>
            <a:pPr>
              <a:lnSpc>
                <a:spcPct val="120000"/>
              </a:lnSpc>
            </a:pPr>
            <a:r>
              <a:rPr lang="nl-BE" sz="2500" dirty="0"/>
              <a:t>6 – 10 m nauwkeurigheid</a:t>
            </a:r>
          </a:p>
        </p:txBody>
      </p:sp>
      <p:sp>
        <p:nvSpPr>
          <p:cNvPr id="14" name="Tekstvak 13">
            <a:extLst>
              <a:ext uri="{FF2B5EF4-FFF2-40B4-BE49-F238E27FC236}">
                <a16:creationId xmlns:a16="http://schemas.microsoft.com/office/drawing/2014/main" id="{6DC4DF71-A40D-A14F-8206-17B2F697B3D4}"/>
              </a:ext>
            </a:extLst>
          </p:cNvPr>
          <p:cNvSpPr txBox="1"/>
          <p:nvPr/>
        </p:nvSpPr>
        <p:spPr>
          <a:xfrm>
            <a:off x="9757766" y="4599801"/>
            <a:ext cx="3586238" cy="553998"/>
          </a:xfrm>
          <a:prstGeom prst="rect">
            <a:avLst/>
          </a:prstGeom>
          <a:noFill/>
        </p:spPr>
        <p:txBody>
          <a:bodyPr wrap="none" rtlCol="0">
            <a:spAutoFit/>
          </a:bodyPr>
          <a:lstStyle/>
          <a:p>
            <a:pPr>
              <a:lnSpc>
                <a:spcPct val="120000"/>
              </a:lnSpc>
            </a:pPr>
            <a:r>
              <a:rPr lang="nl-BE" sz="2500" dirty="0"/>
              <a:t>1 – 5 m nauwkeurigheid</a:t>
            </a:r>
          </a:p>
        </p:txBody>
      </p:sp>
      <p:sp>
        <p:nvSpPr>
          <p:cNvPr id="15" name="Tekstvak 14">
            <a:extLst>
              <a:ext uri="{FF2B5EF4-FFF2-40B4-BE49-F238E27FC236}">
                <a16:creationId xmlns:a16="http://schemas.microsoft.com/office/drawing/2014/main" id="{238F07D3-3D8F-9A46-95C2-613F419AE752}"/>
              </a:ext>
            </a:extLst>
          </p:cNvPr>
          <p:cNvSpPr txBox="1"/>
          <p:nvPr/>
        </p:nvSpPr>
        <p:spPr>
          <a:xfrm>
            <a:off x="9757766" y="6778176"/>
            <a:ext cx="3496470" cy="553998"/>
          </a:xfrm>
          <a:prstGeom prst="rect">
            <a:avLst/>
          </a:prstGeom>
          <a:noFill/>
        </p:spPr>
        <p:txBody>
          <a:bodyPr wrap="none" rtlCol="0">
            <a:spAutoFit/>
          </a:bodyPr>
          <a:lstStyle/>
          <a:p>
            <a:pPr>
              <a:lnSpc>
                <a:spcPct val="120000"/>
              </a:lnSpc>
            </a:pPr>
            <a:r>
              <a:rPr lang="nl-BE" sz="2500" dirty="0"/>
              <a:t>0.10 m nauwkeurigheid</a:t>
            </a:r>
          </a:p>
        </p:txBody>
      </p:sp>
      <p:sp>
        <p:nvSpPr>
          <p:cNvPr id="16" name="Tekstvak 15">
            <a:extLst>
              <a:ext uri="{FF2B5EF4-FFF2-40B4-BE49-F238E27FC236}">
                <a16:creationId xmlns:a16="http://schemas.microsoft.com/office/drawing/2014/main" id="{EDA92F2B-4851-2046-8504-CBD93DD34229}"/>
              </a:ext>
            </a:extLst>
          </p:cNvPr>
          <p:cNvSpPr txBox="1"/>
          <p:nvPr/>
        </p:nvSpPr>
        <p:spPr>
          <a:xfrm>
            <a:off x="1644831" y="6452211"/>
            <a:ext cx="5526193" cy="997837"/>
          </a:xfrm>
          <a:prstGeom prst="rect">
            <a:avLst/>
          </a:prstGeom>
          <a:noFill/>
        </p:spPr>
        <p:txBody>
          <a:bodyPr wrap="none" rtlCol="0">
            <a:spAutoFit/>
          </a:bodyPr>
          <a:lstStyle/>
          <a:p>
            <a:pPr>
              <a:lnSpc>
                <a:spcPct val="120000"/>
              </a:lnSpc>
            </a:pPr>
            <a:r>
              <a:rPr lang="nl-BE" sz="5400" b="1" dirty="0"/>
              <a:t>Ultra Wide Band</a:t>
            </a:r>
            <a:endParaRPr lang="nl-BE" sz="4000" b="1" dirty="0"/>
          </a:p>
        </p:txBody>
      </p:sp>
    </p:spTree>
    <p:extLst>
      <p:ext uri="{BB962C8B-B14F-4D97-AF65-F5344CB8AC3E}">
        <p14:creationId xmlns:p14="http://schemas.microsoft.com/office/powerpoint/2010/main" val="3306384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734D26-F9B2-3541-B32E-538B06BA29FC}"/>
              </a:ext>
            </a:extLst>
          </p:cNvPr>
          <p:cNvSpPr>
            <a:spLocks noGrp="1"/>
          </p:cNvSpPr>
          <p:nvPr>
            <p:ph type="title"/>
          </p:nvPr>
        </p:nvSpPr>
        <p:spPr/>
        <p:txBody>
          <a:bodyPr/>
          <a:lstStyle/>
          <a:p>
            <a:r>
              <a:rPr lang="nl-BE" dirty="0"/>
              <a:t>Lokalisatie</a:t>
            </a:r>
          </a:p>
        </p:txBody>
      </p:sp>
      <p:sp>
        <p:nvSpPr>
          <p:cNvPr id="3" name="Tijdelijke aanduiding voor inhoud 2">
            <a:extLst>
              <a:ext uri="{FF2B5EF4-FFF2-40B4-BE49-F238E27FC236}">
                <a16:creationId xmlns:a16="http://schemas.microsoft.com/office/drawing/2014/main" id="{CF2996FC-E90D-5E46-A05B-9A98CDEA281E}"/>
              </a:ext>
            </a:extLst>
          </p:cNvPr>
          <p:cNvSpPr>
            <a:spLocks noGrp="1"/>
          </p:cNvSpPr>
          <p:nvPr>
            <p:ph idx="1"/>
          </p:nvPr>
        </p:nvSpPr>
        <p:spPr/>
        <p:txBody>
          <a:bodyPr/>
          <a:lstStyle/>
          <a:p>
            <a:r>
              <a:rPr lang="nl-BE" dirty="0"/>
              <a:t>Pozyx</a:t>
            </a:r>
          </a:p>
          <a:p>
            <a:r>
              <a:rPr lang="nl-BE" dirty="0"/>
              <a:t>DecaWave DWM1001</a:t>
            </a:r>
          </a:p>
        </p:txBody>
      </p:sp>
      <p:sp>
        <p:nvSpPr>
          <p:cNvPr id="4" name="Tijdelijke aanduiding voor dianummer 3">
            <a:extLst>
              <a:ext uri="{FF2B5EF4-FFF2-40B4-BE49-F238E27FC236}">
                <a16:creationId xmlns:a16="http://schemas.microsoft.com/office/drawing/2014/main" id="{0EA116A7-5556-A949-946A-85F835158AB1}"/>
              </a:ext>
            </a:extLst>
          </p:cNvPr>
          <p:cNvSpPr>
            <a:spLocks noGrp="1"/>
          </p:cNvSpPr>
          <p:nvPr>
            <p:ph type="sldNum" sz="quarter" idx="12"/>
          </p:nvPr>
        </p:nvSpPr>
        <p:spPr/>
        <p:txBody>
          <a:bodyPr/>
          <a:lstStyle/>
          <a:p>
            <a:fld id="{7AE184E0-0BD4-4705-A12B-9B71DDE63301}" type="slidenum">
              <a:rPr lang="nl-BE" noProof="0" smtClean="0"/>
              <a:t>11</a:t>
            </a:fld>
            <a:endParaRPr lang="nl-BE" noProof="0" dirty="0"/>
          </a:p>
        </p:txBody>
      </p:sp>
      <p:pic>
        <p:nvPicPr>
          <p:cNvPr id="5" name="Picture 9" descr="A close up of a logo&#10;&#10;Description generated with high confidence">
            <a:extLst>
              <a:ext uri="{FF2B5EF4-FFF2-40B4-BE49-F238E27FC236}">
                <a16:creationId xmlns:a16="http://schemas.microsoft.com/office/drawing/2014/main" id="{67F08306-C204-6048-B148-5DAED9ED93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1846" y="8565823"/>
            <a:ext cx="2809160" cy="991638"/>
          </a:xfrm>
          <a:prstGeom prst="rect">
            <a:avLst/>
          </a:prstGeom>
        </p:spPr>
      </p:pic>
      <p:pic>
        <p:nvPicPr>
          <p:cNvPr id="6" name="Picture 7" descr="A picture containing clipart&#10;&#10;Description generated with very high confidence">
            <a:extLst>
              <a:ext uri="{FF2B5EF4-FFF2-40B4-BE49-F238E27FC236}">
                <a16:creationId xmlns:a16="http://schemas.microsoft.com/office/drawing/2014/main" id="{8B607C42-22A3-4B47-957B-148034FB94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7447" y="8771380"/>
            <a:ext cx="2645312" cy="580524"/>
          </a:xfrm>
          <a:prstGeom prst="rect">
            <a:avLst/>
          </a:prstGeom>
        </p:spPr>
      </p:pic>
      <p:pic>
        <p:nvPicPr>
          <p:cNvPr id="7" name="Content Placeholder 5" descr="A circuit board&#10;&#10;Description generated with very high confidence">
            <a:extLst>
              <a:ext uri="{FF2B5EF4-FFF2-40B4-BE49-F238E27FC236}">
                <a16:creationId xmlns:a16="http://schemas.microsoft.com/office/drawing/2014/main" id="{5CE4F5B8-1B23-2744-98D1-8B1A5AD80EB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4600" r="97400">
                        <a14:foregroundMark x1="94000" y1="54000" x2="94000" y2="54000"/>
                        <a14:foregroundMark x1="97400" y1="54000" x2="97400" y2="54000"/>
                        <a14:foregroundMark x1="8600" y1="28000" x2="8600" y2="28000"/>
                        <a14:foregroundMark x1="4600" y1="40400" x2="4600" y2="40400"/>
                        <a14:foregroundMark x1="30600" y1="80400" x2="23800" y2="76600"/>
                        <a14:foregroundMark x1="23800" y1="76600" x2="21600" y2="69200"/>
                        <a14:foregroundMark x1="21600" y1="69200" x2="21600" y2="68000"/>
                        <a14:foregroundMark x1="30200" y1="84400" x2="27600" y2="82000"/>
                      </a14:backgroundRemoval>
                    </a14:imgEffect>
                  </a14:imgLayer>
                </a14:imgProps>
              </a:ext>
              <a:ext uri="{28A0092B-C50C-407E-A947-70E740481C1C}">
                <a14:useLocalDpi xmlns:a14="http://schemas.microsoft.com/office/drawing/2010/main" val="0"/>
              </a:ext>
            </a:extLst>
          </a:blip>
          <a:stretch>
            <a:fillRect/>
          </a:stretch>
        </p:blipFill>
        <p:spPr>
          <a:xfrm flipH="1">
            <a:off x="1995296" y="2421380"/>
            <a:ext cx="6350000" cy="6350000"/>
          </a:xfrm>
          <a:prstGeom prst="rect">
            <a:avLst/>
          </a:prstGeom>
        </p:spPr>
      </p:pic>
      <p:pic>
        <p:nvPicPr>
          <p:cNvPr id="8" name="Content Placeholder 17" descr="A circuit board&#10;&#10;Description generated with very high confidence">
            <a:extLst>
              <a:ext uri="{FF2B5EF4-FFF2-40B4-BE49-F238E27FC236}">
                <a16:creationId xmlns:a16="http://schemas.microsoft.com/office/drawing/2014/main" id="{CDBBCEFF-A670-2443-BCCC-40DCBE5ED0C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8407" b="92478" l="6000" r="94000">
                        <a14:foregroundMark x1="6333" y1="54425" x2="6333" y2="54425"/>
                        <a14:foregroundMark x1="44667" y1="22124" x2="44667" y2="22124"/>
                        <a14:foregroundMark x1="50667" y1="15044" x2="50667" y2="15044"/>
                        <a14:foregroundMark x1="45667" y1="13274" x2="41000" y2="18584"/>
                        <a14:foregroundMark x1="41000" y1="18584" x2="36667" y2="20796"/>
                        <a14:foregroundMark x1="33000" y1="24779" x2="33000" y2="24779"/>
                        <a14:foregroundMark x1="28000" y1="28761" x2="14667" y2="41593"/>
                        <a14:foregroundMark x1="14667" y1="41593" x2="9333" y2="43363"/>
                        <a14:foregroundMark x1="9333" y1="43363" x2="6333" y2="45575"/>
                        <a14:foregroundMark x1="12667" y1="40708" x2="40333" y2="19469"/>
                        <a14:foregroundMark x1="40333" y1="19469" x2="40667" y2="19027"/>
                        <a14:foregroundMark x1="49667" y1="92478" x2="49667" y2="92478"/>
                        <a14:foregroundMark x1="58000" y1="86283" x2="58000" y2="86283"/>
                        <a14:foregroundMark x1="62333" y1="80973" x2="62333" y2="80973"/>
                        <a14:foregroundMark x1="85333" y1="46903" x2="85333" y2="46903"/>
                        <a14:foregroundMark x1="94333" y1="32301" x2="94333" y2="32301"/>
                        <a14:foregroundMark x1="54333" y1="8407" x2="54333" y2="8407"/>
                      </a14:backgroundRemoval>
                    </a14:imgEffect>
                  </a14:imgLayer>
                </a14:imgProps>
              </a:ext>
              <a:ext uri="{28A0092B-C50C-407E-A947-70E740481C1C}">
                <a14:useLocalDpi xmlns:a14="http://schemas.microsoft.com/office/drawing/2010/main" val="0"/>
              </a:ext>
            </a:extLst>
          </a:blip>
          <a:stretch>
            <a:fillRect/>
          </a:stretch>
        </p:blipFill>
        <p:spPr>
          <a:xfrm>
            <a:off x="10053069" y="3797963"/>
            <a:ext cx="4774558" cy="3596834"/>
          </a:xfrm>
          <a:prstGeom prst="rect">
            <a:avLst/>
          </a:prstGeom>
        </p:spPr>
      </p:pic>
    </p:spTree>
    <p:extLst>
      <p:ext uri="{BB962C8B-B14F-4D97-AF65-F5344CB8AC3E}">
        <p14:creationId xmlns:p14="http://schemas.microsoft.com/office/powerpoint/2010/main" val="3898004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Controller</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12</a:t>
            </a:fld>
            <a:endParaRPr lang="nl-BE" noProof="0" dirty="0"/>
          </a:p>
        </p:txBody>
      </p:sp>
      <p:pic>
        <p:nvPicPr>
          <p:cNvPr id="6" name="Content Placeholder 5" descr="A circuit board&#10;&#10;Description generated with very high confidence">
            <a:extLst>
              <a:ext uri="{FF2B5EF4-FFF2-40B4-BE49-F238E27FC236}">
                <a16:creationId xmlns:a16="http://schemas.microsoft.com/office/drawing/2014/main" id="{5DC46D9F-5DB3-407F-B27A-199B3FE035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4334" y="1289833"/>
            <a:ext cx="5040000" cy="5040000"/>
          </a:xfrm>
          <a:prstGeom prst="rect">
            <a:avLst/>
          </a:prstGeom>
        </p:spPr>
      </p:pic>
      <p:pic>
        <p:nvPicPr>
          <p:cNvPr id="9" name="Content Placeholder 17" descr="A circuit board&#10;&#10;Description generated with very high confidence">
            <a:extLst>
              <a:ext uri="{FF2B5EF4-FFF2-40B4-BE49-F238E27FC236}">
                <a16:creationId xmlns:a16="http://schemas.microsoft.com/office/drawing/2014/main" id="{0C0D0752-EDAF-4079-8E1C-BA9305E2DED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407" b="92478" l="6000" r="94000">
                        <a14:foregroundMark x1="6333" y1="54425" x2="6333" y2="54425"/>
                        <a14:foregroundMark x1="44667" y1="22124" x2="44667" y2="22124"/>
                        <a14:foregroundMark x1="50667" y1="15044" x2="50667" y2="15044"/>
                        <a14:foregroundMark x1="45667" y1="13274" x2="41000" y2="18584"/>
                        <a14:foregroundMark x1="41000" y1="18584" x2="36667" y2="20796"/>
                        <a14:foregroundMark x1="33000" y1="24779" x2="33000" y2="24779"/>
                        <a14:foregroundMark x1="28000" y1="28761" x2="14667" y2="41593"/>
                        <a14:foregroundMark x1="14667" y1="41593" x2="9333" y2="43363"/>
                        <a14:foregroundMark x1="9333" y1="43363" x2="6333" y2="45575"/>
                        <a14:foregroundMark x1="12667" y1="40708" x2="40333" y2="19469"/>
                        <a14:foregroundMark x1="40333" y1="19469" x2="40667" y2="19027"/>
                        <a14:foregroundMark x1="49667" y1="92478" x2="49667" y2="92478"/>
                        <a14:foregroundMark x1="58000" y1="86283" x2="58000" y2="86283"/>
                        <a14:foregroundMark x1="62333" y1="80973" x2="62333" y2="80973"/>
                        <a14:foregroundMark x1="85333" y1="46903" x2="85333" y2="46903"/>
                        <a14:foregroundMark x1="94333" y1="32301" x2="94333" y2="32301"/>
                        <a14:foregroundMark x1="54333" y1="8407" x2="54333" y2="8407"/>
                      </a14:backgroundRemoval>
                    </a14:imgEffect>
                  </a14:imgLayer>
                </a14:imgProps>
              </a:ext>
              <a:ext uri="{28A0092B-C50C-407E-A947-70E740481C1C}">
                <a14:useLocalDpi xmlns:a14="http://schemas.microsoft.com/office/drawing/2010/main" val="0"/>
              </a:ext>
            </a:extLst>
          </a:blip>
          <a:stretch>
            <a:fillRect/>
          </a:stretch>
        </p:blipFill>
        <p:spPr>
          <a:xfrm>
            <a:off x="7223656" y="6308774"/>
            <a:ext cx="2891363" cy="2178159"/>
          </a:xfrm>
          <a:prstGeom prst="rect">
            <a:avLst/>
          </a:prstGeom>
        </p:spPr>
      </p:pic>
      <p:cxnSp>
        <p:nvCxnSpPr>
          <p:cNvPr id="32" name="Straight Connector 31">
            <a:extLst>
              <a:ext uri="{FF2B5EF4-FFF2-40B4-BE49-F238E27FC236}">
                <a16:creationId xmlns:a16="http://schemas.microsoft.com/office/drawing/2014/main" id="{6A385D8E-99CA-4AC3-915F-B7588F75E6E6}"/>
              </a:ext>
            </a:extLst>
          </p:cNvPr>
          <p:cNvCxnSpPr>
            <a:cxnSpLocks/>
          </p:cNvCxnSpPr>
          <p:nvPr/>
        </p:nvCxnSpPr>
        <p:spPr>
          <a:xfrm>
            <a:off x="7948150" y="4876800"/>
            <a:ext cx="0" cy="1440000"/>
          </a:xfrm>
          <a:prstGeom prst="line">
            <a:avLst/>
          </a:prstGeom>
          <a:ln w="28575">
            <a:headEnd type="triangle" w="lg" len="lg"/>
            <a:tailEnd type="triangle" w="lg" len="lg"/>
          </a:ln>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a16="http://schemas.microsoft.com/office/drawing/2014/main" id="{7A9CC6C6-26AC-4C9B-963B-9C13D9697B44}"/>
              </a:ext>
            </a:extLst>
          </p:cNvPr>
          <p:cNvCxnSpPr>
            <a:cxnSpLocks/>
          </p:cNvCxnSpPr>
          <p:nvPr/>
        </p:nvCxnSpPr>
        <p:spPr>
          <a:xfrm>
            <a:off x="10115019" y="2002972"/>
            <a:ext cx="0" cy="1436914"/>
          </a:xfrm>
          <a:prstGeom prst="line">
            <a:avLst/>
          </a:prstGeom>
          <a:ln w="28575">
            <a:headEnd type="triangle" w="lg" len="lg"/>
            <a:tailEnd type="triangle" w="lg" len="lg"/>
          </a:ln>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646C3ECD-1E1B-4EA5-888B-0E5F68D9A070}"/>
              </a:ext>
            </a:extLst>
          </p:cNvPr>
          <p:cNvCxnSpPr>
            <a:cxnSpLocks/>
          </p:cNvCxnSpPr>
          <p:nvPr/>
        </p:nvCxnSpPr>
        <p:spPr>
          <a:xfrm>
            <a:off x="8310100" y="4876800"/>
            <a:ext cx="0" cy="1440000"/>
          </a:xfrm>
          <a:prstGeom prst="line">
            <a:avLst/>
          </a:prstGeom>
          <a:ln w="28575">
            <a:headEnd type="triangle" w="lg" len="lg"/>
            <a:tailEnd type="triangle" w="lg" len="lg"/>
          </a:ln>
        </p:spPr>
        <p:style>
          <a:lnRef idx="3">
            <a:schemeClr val="accent2"/>
          </a:lnRef>
          <a:fillRef idx="0">
            <a:schemeClr val="accent2"/>
          </a:fillRef>
          <a:effectRef idx="2">
            <a:schemeClr val="accent2"/>
          </a:effectRef>
          <a:fontRef idx="minor">
            <a:schemeClr val="tx1"/>
          </a:fontRef>
        </p:style>
      </p:cxnSp>
      <p:pic>
        <p:nvPicPr>
          <p:cNvPr id="10" name="Content Placeholder 8" descr="A close up of a device&#10;&#10;Description generated with high confidence">
            <a:extLst>
              <a:ext uri="{FF2B5EF4-FFF2-40B4-BE49-F238E27FC236}">
                <a16:creationId xmlns:a16="http://schemas.microsoft.com/office/drawing/2014/main" id="{45805E20-4B9C-4748-A41E-5B3473F2946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948150" y="0"/>
            <a:ext cx="2281867" cy="2002972"/>
          </a:xfrm>
          <a:prstGeom prst="rect">
            <a:avLst/>
          </a:prstGeom>
        </p:spPr>
      </p:pic>
    </p:spTree>
    <p:extLst>
      <p:ext uri="{BB962C8B-B14F-4D97-AF65-F5344CB8AC3E}">
        <p14:creationId xmlns:p14="http://schemas.microsoft.com/office/powerpoint/2010/main" val="2869762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Setup</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13</a:t>
            </a:fld>
            <a:endParaRPr lang="nl-BE" noProof="0" dirty="0"/>
          </a:p>
        </p:txBody>
      </p:sp>
      <p:pic>
        <p:nvPicPr>
          <p:cNvPr id="5" name="Content Placeholder 5" descr="A picture containing black, cat, rowel&#10;&#10;Description generated with very high confidence">
            <a:extLst>
              <a:ext uri="{FF2B5EF4-FFF2-40B4-BE49-F238E27FC236}">
                <a16:creationId xmlns:a16="http://schemas.microsoft.com/office/drawing/2014/main" id="{209815B5-D362-4E21-B105-90FB0738077B}"/>
              </a:ext>
            </a:extLst>
          </p:cNvPr>
          <p:cNvPicPr>
            <a:picLocks noGrp="1" noChangeAspect="1"/>
          </p:cNvPicPr>
          <p:nvPr>
            <p:ph idx="1"/>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57" y="1262057"/>
            <a:ext cx="5786014" cy="2947010"/>
          </a:xfrm>
        </p:spPr>
      </p:pic>
      <p:pic>
        <p:nvPicPr>
          <p:cNvPr id="6" name="Content Placeholder 5" descr="A circuit board&#10;&#10;Description generated with very high confidence">
            <a:extLst>
              <a:ext uri="{FF2B5EF4-FFF2-40B4-BE49-F238E27FC236}">
                <a16:creationId xmlns:a16="http://schemas.microsoft.com/office/drawing/2014/main" id="{5DC46D9F-5DB3-407F-B27A-199B3FE0352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94334" y="1289833"/>
            <a:ext cx="5040000" cy="5040000"/>
          </a:xfrm>
          <a:prstGeom prst="rect">
            <a:avLst/>
          </a:prstGeom>
        </p:spPr>
      </p:pic>
      <p:pic>
        <p:nvPicPr>
          <p:cNvPr id="9" name="Content Placeholder 17" descr="A circuit board&#10;&#10;Description generated with very high confidence">
            <a:extLst>
              <a:ext uri="{FF2B5EF4-FFF2-40B4-BE49-F238E27FC236}">
                <a16:creationId xmlns:a16="http://schemas.microsoft.com/office/drawing/2014/main" id="{0C0D0752-EDAF-4079-8E1C-BA9305E2DED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407" b="92478" l="6000" r="94000">
                        <a14:foregroundMark x1="6333" y1="54425" x2="6333" y2="54425"/>
                        <a14:foregroundMark x1="44667" y1="22124" x2="44667" y2="22124"/>
                        <a14:foregroundMark x1="50667" y1="15044" x2="50667" y2="15044"/>
                        <a14:foregroundMark x1="45667" y1="13274" x2="41000" y2="18584"/>
                        <a14:foregroundMark x1="41000" y1="18584" x2="36667" y2="20796"/>
                        <a14:foregroundMark x1="33000" y1="24779" x2="33000" y2="24779"/>
                        <a14:foregroundMark x1="28000" y1="28761" x2="14667" y2="41593"/>
                        <a14:foregroundMark x1="14667" y1="41593" x2="9333" y2="43363"/>
                        <a14:foregroundMark x1="9333" y1="43363" x2="6333" y2="45575"/>
                        <a14:foregroundMark x1="12667" y1="40708" x2="40333" y2="19469"/>
                        <a14:foregroundMark x1="40333" y1="19469" x2="40667" y2="19027"/>
                        <a14:foregroundMark x1="49667" y1="92478" x2="49667" y2="92478"/>
                        <a14:foregroundMark x1="58000" y1="86283" x2="58000" y2="86283"/>
                        <a14:foregroundMark x1="62333" y1="80973" x2="62333" y2="80973"/>
                        <a14:foregroundMark x1="85333" y1="46903" x2="85333" y2="46903"/>
                        <a14:foregroundMark x1="94333" y1="32301" x2="94333" y2="32301"/>
                        <a14:foregroundMark x1="54333" y1="8407" x2="54333" y2="8407"/>
                      </a14:backgroundRemoval>
                    </a14:imgEffect>
                  </a14:imgLayer>
                </a14:imgProps>
              </a:ext>
              <a:ext uri="{28A0092B-C50C-407E-A947-70E740481C1C}">
                <a14:useLocalDpi xmlns:a14="http://schemas.microsoft.com/office/drawing/2010/main" val="0"/>
              </a:ext>
            </a:extLst>
          </a:blip>
          <a:stretch>
            <a:fillRect/>
          </a:stretch>
        </p:blipFill>
        <p:spPr>
          <a:xfrm>
            <a:off x="7223656" y="6308774"/>
            <a:ext cx="2891363" cy="2178159"/>
          </a:xfrm>
          <a:prstGeom prst="rect">
            <a:avLst/>
          </a:prstGeom>
        </p:spPr>
      </p:pic>
      <p:pic>
        <p:nvPicPr>
          <p:cNvPr id="18" name="Picture 17" descr="A close up of a computer&#10;&#10;Description generated with very high confidence">
            <a:extLst>
              <a:ext uri="{FF2B5EF4-FFF2-40B4-BE49-F238E27FC236}">
                <a16:creationId xmlns:a16="http://schemas.microsoft.com/office/drawing/2014/main" id="{E9750424-21F3-4252-B2D0-92619F4A0BA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981" b="96890" l="4320" r="95680">
                        <a14:foregroundMark x1="9120" y1="39713" x2="9120" y2="39713"/>
                        <a14:foregroundMark x1="10400" y1="67225" x2="4320" y2="40670"/>
                        <a14:foregroundMark x1="4320" y1="40670" x2="10560" y2="30383"/>
                        <a14:foregroundMark x1="10560" y1="30383" x2="16160" y2="28469"/>
                        <a14:foregroundMark x1="81280" y1="97129" x2="79040" y2="97129"/>
                        <a14:foregroundMark x1="81760" y1="6220" x2="81760" y2="6220"/>
                        <a14:foregroundMark x1="53920" y1="7416" x2="53920" y2="7416"/>
                        <a14:foregroundMark x1="44960" y1="7656" x2="44960" y2="7656"/>
                        <a14:foregroundMark x1="40160" y1="12440" x2="48640" y2="9091"/>
                        <a14:foregroundMark x1="48640" y1="9091" x2="48800" y2="9091"/>
                        <a14:foregroundMark x1="63680" y1="8612" x2="85440" y2="4545"/>
                        <a14:foregroundMark x1="85440" y1="4545" x2="91680" y2="15550"/>
                        <a14:foregroundMark x1="91680" y1="15550" x2="95040" y2="88278"/>
                        <a14:foregroundMark x1="96480" y1="3110" x2="99360" y2="26794"/>
                        <a14:foregroundMark x1="99360" y1="26794" x2="95680" y2="85407"/>
                        <a14:foregroundMark x1="95680" y1="85407" x2="85760" y2="82775"/>
                        <a14:foregroundMark x1="85760" y1="82775" x2="85120" y2="67464"/>
                        <a14:foregroundMark x1="85120" y1="67464" x2="93600" y2="21770"/>
                        <a14:foregroundMark x1="93600" y1="21770" x2="89280" y2="10526"/>
                        <a14:foregroundMark x1="89280" y1="10526" x2="89280" y2="10526"/>
                      </a14:backgroundRemoval>
                    </a14:imgEffect>
                  </a14:imgLayer>
                </a14:imgProps>
              </a:ext>
              <a:ext uri="{28A0092B-C50C-407E-A947-70E740481C1C}">
                <a14:useLocalDpi xmlns:a14="http://schemas.microsoft.com/office/drawing/2010/main" val="0"/>
              </a:ext>
            </a:extLst>
          </a:blip>
          <a:stretch>
            <a:fillRect/>
          </a:stretch>
        </p:blipFill>
        <p:spPr>
          <a:xfrm>
            <a:off x="12265698" y="2721429"/>
            <a:ext cx="4308479" cy="2881511"/>
          </a:xfrm>
          <a:prstGeom prst="rect">
            <a:avLst/>
          </a:prstGeom>
        </p:spPr>
      </p:pic>
      <p:cxnSp>
        <p:nvCxnSpPr>
          <p:cNvPr id="7" name="Straight Connector 6">
            <a:extLst>
              <a:ext uri="{FF2B5EF4-FFF2-40B4-BE49-F238E27FC236}">
                <a16:creationId xmlns:a16="http://schemas.microsoft.com/office/drawing/2014/main" id="{7C022078-64FB-4E01-B5F9-72AEBF028F24}"/>
              </a:ext>
            </a:extLst>
          </p:cNvPr>
          <p:cNvCxnSpPr/>
          <p:nvPr/>
        </p:nvCxnSpPr>
        <p:spPr>
          <a:xfrm>
            <a:off x="5783656" y="2358269"/>
            <a:ext cx="1440000" cy="0"/>
          </a:xfrm>
          <a:prstGeom prst="line">
            <a:avLst/>
          </a:prstGeom>
          <a:ln w="28575">
            <a:solidFill>
              <a:srgbClr val="1E64C8"/>
            </a:solidFill>
            <a:prstDash val="dash"/>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A5ACC2CB-29EE-4B2E-8F9B-C4140FEBE798}"/>
              </a:ext>
            </a:extLst>
          </p:cNvPr>
          <p:cNvCxnSpPr>
            <a:cxnSpLocks/>
          </p:cNvCxnSpPr>
          <p:nvPr/>
        </p:nvCxnSpPr>
        <p:spPr>
          <a:xfrm>
            <a:off x="5927656" y="6249410"/>
            <a:ext cx="1296000" cy="432000"/>
          </a:xfrm>
          <a:prstGeom prst="line">
            <a:avLst/>
          </a:prstGeom>
          <a:ln w="28575">
            <a:solidFill>
              <a:srgbClr val="1E64C8"/>
            </a:solidFill>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DD833622-E1CB-4406-BC3B-BEC0EA9F358B}"/>
              </a:ext>
            </a:extLst>
          </p:cNvPr>
          <p:cNvCxnSpPr>
            <a:cxnSpLocks/>
          </p:cNvCxnSpPr>
          <p:nvPr/>
        </p:nvCxnSpPr>
        <p:spPr>
          <a:xfrm flipV="1">
            <a:off x="5927656" y="8112638"/>
            <a:ext cx="1296000" cy="432000"/>
          </a:xfrm>
          <a:prstGeom prst="line">
            <a:avLst/>
          </a:prstGeom>
          <a:ln w="28575">
            <a:solidFill>
              <a:srgbClr val="1E64C8"/>
            </a:solidFill>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42965CAB-4FC4-44FC-974F-2A001BFFDAC2}"/>
              </a:ext>
            </a:extLst>
          </p:cNvPr>
          <p:cNvCxnSpPr/>
          <p:nvPr/>
        </p:nvCxnSpPr>
        <p:spPr>
          <a:xfrm>
            <a:off x="10825698" y="3439886"/>
            <a:ext cx="1440000" cy="0"/>
          </a:xfrm>
          <a:prstGeom prst="line">
            <a:avLst/>
          </a:prstGeom>
          <a:ln w="28575">
            <a:solidFill>
              <a:srgbClr val="1E64C8"/>
            </a:solidFill>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6A385D8E-99CA-4AC3-915F-B7588F75E6E6}"/>
              </a:ext>
            </a:extLst>
          </p:cNvPr>
          <p:cNvCxnSpPr>
            <a:cxnSpLocks/>
          </p:cNvCxnSpPr>
          <p:nvPr/>
        </p:nvCxnSpPr>
        <p:spPr>
          <a:xfrm>
            <a:off x="7948150" y="4876800"/>
            <a:ext cx="0" cy="1440000"/>
          </a:xfrm>
          <a:prstGeom prst="line">
            <a:avLst/>
          </a:prstGeom>
          <a:ln w="28575">
            <a:headEnd type="triangle" w="lg" len="lg"/>
            <a:tailEnd type="triangle" w="lg" len="lg"/>
          </a:ln>
        </p:spPr>
        <p:style>
          <a:lnRef idx="3">
            <a:schemeClr val="accent2"/>
          </a:lnRef>
          <a:fillRef idx="0">
            <a:schemeClr val="accent2"/>
          </a:fillRef>
          <a:effectRef idx="2">
            <a:schemeClr val="accent2"/>
          </a:effectRef>
          <a:fontRef idx="minor">
            <a:schemeClr val="tx1"/>
          </a:fontRef>
        </p:style>
      </p:cxnSp>
      <p:pic>
        <p:nvPicPr>
          <p:cNvPr id="36" name="Content Placeholder 8" descr="A close up of a device&#10;&#10;Description generated with high confidence">
            <a:extLst>
              <a:ext uri="{FF2B5EF4-FFF2-40B4-BE49-F238E27FC236}">
                <a16:creationId xmlns:a16="http://schemas.microsoft.com/office/drawing/2014/main" id="{4DCA515B-FF18-4773-879C-D0DA14287EA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948150" y="0"/>
            <a:ext cx="2281867" cy="2002972"/>
          </a:xfrm>
          <a:prstGeom prst="rect">
            <a:avLst/>
          </a:prstGeom>
        </p:spPr>
      </p:pic>
      <p:cxnSp>
        <p:nvCxnSpPr>
          <p:cNvPr id="37" name="Straight Connector 36">
            <a:extLst>
              <a:ext uri="{FF2B5EF4-FFF2-40B4-BE49-F238E27FC236}">
                <a16:creationId xmlns:a16="http://schemas.microsoft.com/office/drawing/2014/main" id="{7A9CC6C6-26AC-4C9B-963B-9C13D9697B44}"/>
              </a:ext>
            </a:extLst>
          </p:cNvPr>
          <p:cNvCxnSpPr>
            <a:cxnSpLocks/>
          </p:cNvCxnSpPr>
          <p:nvPr/>
        </p:nvCxnSpPr>
        <p:spPr>
          <a:xfrm>
            <a:off x="10115019" y="2002972"/>
            <a:ext cx="0" cy="1436914"/>
          </a:xfrm>
          <a:prstGeom prst="line">
            <a:avLst/>
          </a:prstGeom>
          <a:ln w="28575">
            <a:headEnd type="triangle" w="lg" len="lg"/>
            <a:tailEnd type="triangle" w="lg" len="lg"/>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a16="http://schemas.microsoft.com/office/drawing/2014/main" id="{B64522D4-401A-4319-BC9F-5697F9C3C3DE}"/>
              </a:ext>
            </a:extLst>
          </p:cNvPr>
          <p:cNvCxnSpPr/>
          <p:nvPr/>
        </p:nvCxnSpPr>
        <p:spPr>
          <a:xfrm>
            <a:off x="5783656" y="2710162"/>
            <a:ext cx="1440000" cy="0"/>
          </a:xfrm>
          <a:prstGeom prst="line">
            <a:avLst/>
          </a:prstGeom>
          <a:ln w="28575">
            <a:prstDash val="dash"/>
            <a:headEnd type="triangle" w="lg" len="lg"/>
            <a:tailEnd type="triangle" w="lg" len="lg"/>
          </a:ln>
        </p:spPr>
        <p:style>
          <a:lnRef idx="3">
            <a:schemeClr val="accent2"/>
          </a:lnRef>
          <a:fillRef idx="0">
            <a:schemeClr val="accent2"/>
          </a:fillRef>
          <a:effectRef idx="2">
            <a:schemeClr val="accent2"/>
          </a:effectRef>
          <a:fontRef idx="minor">
            <a:schemeClr val="tx1"/>
          </a:fontRef>
        </p:style>
      </p:cxnSp>
      <p:pic>
        <p:nvPicPr>
          <p:cNvPr id="29" name="Content Placeholder 5" descr="A circuit board&#10;&#10;Description generated with very high confidence">
            <a:extLst>
              <a:ext uri="{FF2B5EF4-FFF2-40B4-BE49-F238E27FC236}">
                <a16:creationId xmlns:a16="http://schemas.microsoft.com/office/drawing/2014/main" id="{9798E8CA-27B5-4D59-B003-93E4697B75E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4600" r="97400">
                        <a14:foregroundMark x1="94000" y1="54000" x2="94000" y2="54000"/>
                        <a14:foregroundMark x1="97400" y1="54000" x2="97400" y2="54000"/>
                        <a14:foregroundMark x1="8600" y1="28000" x2="8600" y2="28000"/>
                        <a14:foregroundMark x1="4600" y1="40400" x2="4600" y2="40400"/>
                        <a14:foregroundMark x1="30600" y1="80400" x2="23800" y2="76600"/>
                        <a14:foregroundMark x1="23800" y1="76600" x2="21600" y2="69200"/>
                        <a14:foregroundMark x1="21600" y1="69200" x2="21600" y2="68000"/>
                        <a14:foregroundMark x1="30200" y1="84400" x2="27600" y2="82000"/>
                      </a14:backgroundRemoval>
                    </a14:imgEffect>
                  </a14:imgLayer>
                </a14:imgProps>
              </a:ext>
              <a:ext uri="{28A0092B-C50C-407E-A947-70E740481C1C}">
                <a14:useLocalDpi xmlns:a14="http://schemas.microsoft.com/office/drawing/2010/main" val="0"/>
              </a:ext>
            </a:extLst>
          </a:blip>
          <a:stretch>
            <a:fillRect/>
          </a:stretch>
        </p:blipFill>
        <p:spPr>
          <a:xfrm flipH="1">
            <a:off x="3628885" y="6334767"/>
            <a:ext cx="2154771" cy="2154771"/>
          </a:xfrm>
          <a:prstGeom prst="rect">
            <a:avLst/>
          </a:prstGeom>
        </p:spPr>
      </p:pic>
      <p:pic>
        <p:nvPicPr>
          <p:cNvPr id="30" name="Content Placeholder 5" descr="A circuit board&#10;&#10;Description generated with very high confidence">
            <a:extLst>
              <a:ext uri="{FF2B5EF4-FFF2-40B4-BE49-F238E27FC236}">
                <a16:creationId xmlns:a16="http://schemas.microsoft.com/office/drawing/2014/main" id="{C071A1E0-4C24-4CB4-BABF-C75DD1AB9528}"/>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4600" r="97400">
                        <a14:foregroundMark x1="94000" y1="54000" x2="94000" y2="54000"/>
                        <a14:foregroundMark x1="97400" y1="54000" x2="97400" y2="54000"/>
                        <a14:foregroundMark x1="8600" y1="28000" x2="8600" y2="28000"/>
                        <a14:foregroundMark x1="4600" y1="40400" x2="4600" y2="40400"/>
                        <a14:foregroundMark x1="30600" y1="80400" x2="23800" y2="76600"/>
                        <a14:foregroundMark x1="23800" y1="76600" x2="21600" y2="69200"/>
                        <a14:foregroundMark x1="21600" y1="69200" x2="21600" y2="68000"/>
                        <a14:foregroundMark x1="30200" y1="84400" x2="27600" y2="82000"/>
                      </a14:backgroundRemoval>
                    </a14:imgEffect>
                  </a14:imgLayer>
                </a14:imgProps>
              </a:ext>
              <a:ext uri="{28A0092B-C50C-407E-A947-70E740481C1C}">
                <a14:useLocalDpi xmlns:a14="http://schemas.microsoft.com/office/drawing/2010/main" val="0"/>
              </a:ext>
            </a:extLst>
          </a:blip>
          <a:stretch>
            <a:fillRect/>
          </a:stretch>
        </p:blipFill>
        <p:spPr>
          <a:xfrm flipH="1">
            <a:off x="3628886" y="7774641"/>
            <a:ext cx="2154771" cy="2154771"/>
          </a:xfrm>
          <a:prstGeom prst="rect">
            <a:avLst/>
          </a:prstGeom>
        </p:spPr>
      </p:pic>
      <p:pic>
        <p:nvPicPr>
          <p:cNvPr id="33" name="Content Placeholder 5" descr="A circuit board&#10;&#10;Description generated with very high confidence">
            <a:extLst>
              <a:ext uri="{FF2B5EF4-FFF2-40B4-BE49-F238E27FC236}">
                <a16:creationId xmlns:a16="http://schemas.microsoft.com/office/drawing/2014/main" id="{5E97ED60-7D5C-412E-BD73-CA59674ADA1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4600" r="97400">
                        <a14:foregroundMark x1="94000" y1="54000" x2="94000" y2="54000"/>
                        <a14:foregroundMark x1="97400" y1="54000" x2="97400" y2="54000"/>
                        <a14:foregroundMark x1="8600" y1="28000" x2="8600" y2="28000"/>
                        <a14:foregroundMark x1="4600" y1="40400" x2="4600" y2="40400"/>
                        <a14:foregroundMark x1="30600" y1="80400" x2="23800" y2="76600"/>
                        <a14:foregroundMark x1="23800" y1="76600" x2="21600" y2="69200"/>
                        <a14:foregroundMark x1="21600" y1="69200" x2="21600" y2="68000"/>
                        <a14:foregroundMark x1="30200" y1="84400" x2="27600" y2="82000"/>
                      </a14:backgroundRemoval>
                    </a14:imgEffect>
                  </a14:imgLayer>
                </a14:imgProps>
              </a:ext>
              <a:ext uri="{28A0092B-C50C-407E-A947-70E740481C1C}">
                <a14:useLocalDpi xmlns:a14="http://schemas.microsoft.com/office/drawing/2010/main" val="0"/>
              </a:ext>
            </a:extLst>
          </a:blip>
          <a:stretch>
            <a:fillRect/>
          </a:stretch>
        </p:blipFill>
        <p:spPr>
          <a:xfrm flipH="1">
            <a:off x="3628885" y="4876800"/>
            <a:ext cx="2154771" cy="2154771"/>
          </a:xfrm>
          <a:prstGeom prst="rect">
            <a:avLst/>
          </a:prstGeom>
        </p:spPr>
      </p:pic>
      <p:cxnSp>
        <p:nvCxnSpPr>
          <p:cNvPr id="40" name="Straight Connector 39">
            <a:extLst>
              <a:ext uri="{FF2B5EF4-FFF2-40B4-BE49-F238E27FC236}">
                <a16:creationId xmlns:a16="http://schemas.microsoft.com/office/drawing/2014/main" id="{3502DCF6-F5E2-4DE3-9B56-35798FF187D8}"/>
              </a:ext>
            </a:extLst>
          </p:cNvPr>
          <p:cNvCxnSpPr>
            <a:cxnSpLocks/>
          </p:cNvCxnSpPr>
          <p:nvPr/>
        </p:nvCxnSpPr>
        <p:spPr>
          <a:xfrm>
            <a:off x="5783656" y="7397024"/>
            <a:ext cx="1440000" cy="1"/>
          </a:xfrm>
          <a:prstGeom prst="line">
            <a:avLst/>
          </a:prstGeom>
          <a:ln w="28575">
            <a:solidFill>
              <a:srgbClr val="1E64C8"/>
            </a:solidFill>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41" name="Straight Connector 40">
            <a:extLst>
              <a:ext uri="{FF2B5EF4-FFF2-40B4-BE49-F238E27FC236}">
                <a16:creationId xmlns:a16="http://schemas.microsoft.com/office/drawing/2014/main" id="{646C3ECD-1E1B-4EA5-888B-0E5F68D9A070}"/>
              </a:ext>
            </a:extLst>
          </p:cNvPr>
          <p:cNvCxnSpPr>
            <a:cxnSpLocks/>
          </p:cNvCxnSpPr>
          <p:nvPr/>
        </p:nvCxnSpPr>
        <p:spPr>
          <a:xfrm>
            <a:off x="8310100" y="4876800"/>
            <a:ext cx="0" cy="1440000"/>
          </a:xfrm>
          <a:prstGeom prst="line">
            <a:avLst/>
          </a:prstGeom>
          <a:ln w="28575">
            <a:headEnd type="triangle" w="lg" len="lg"/>
            <a:tailEnd type="triangle" w="lg" len="lg"/>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97884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33E2A65-62B5-483E-9E7B-2289F1ECC8C3}"/>
              </a:ext>
            </a:extLst>
          </p:cNvPr>
          <p:cNvSpPr>
            <a:spLocks noGrp="1"/>
          </p:cNvSpPr>
          <p:nvPr>
            <p:ph type="pic" sz="quarter" idx="12"/>
          </p:nvPr>
        </p:nvSpPr>
        <p:spPr/>
      </p:sp>
      <p:pic>
        <p:nvPicPr>
          <p:cNvPr id="20" name="Picture 19">
            <a:extLst>
              <a:ext uri="{FF2B5EF4-FFF2-40B4-BE49-F238E27FC236}">
                <a16:creationId xmlns:a16="http://schemas.microsoft.com/office/drawing/2014/main" id="{DC1EFF86-4D49-4721-8038-D53B75CCD9B4}"/>
              </a:ext>
            </a:extLst>
          </p:cNvPr>
          <p:cNvPicPr>
            <a:picLocks noChangeAspect="1"/>
          </p:cNvPicPr>
          <p:nvPr/>
        </p:nvPicPr>
        <p:blipFill>
          <a:blip r:embed="rId2"/>
          <a:stretch>
            <a:fillRect/>
          </a:stretch>
        </p:blipFill>
        <p:spPr>
          <a:xfrm>
            <a:off x="529362" y="0"/>
            <a:ext cx="16279950" cy="9753600"/>
          </a:xfrm>
          <a:prstGeom prst="rect">
            <a:avLst/>
          </a:prstGeom>
        </p:spPr>
      </p:pic>
    </p:spTree>
    <p:extLst>
      <p:ext uri="{BB962C8B-B14F-4D97-AF65-F5344CB8AC3E}">
        <p14:creationId xmlns:p14="http://schemas.microsoft.com/office/powerpoint/2010/main" val="178832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Software</a:t>
            </a:r>
          </a:p>
        </p:txBody>
      </p:sp>
      <p:sp>
        <p:nvSpPr>
          <p:cNvPr id="5" name="Slide Number Placeholder 4"/>
          <p:cNvSpPr>
            <a:spLocks noGrp="1"/>
          </p:cNvSpPr>
          <p:nvPr>
            <p:ph type="sldNum" sz="quarter" idx="4"/>
          </p:nvPr>
        </p:nvSpPr>
        <p:spPr/>
        <p:txBody>
          <a:bodyPr/>
          <a:lstStyle/>
          <a:p>
            <a:fld id="{7AE184E0-0BD4-4705-A12B-9B71DDE63301}" type="slidenum">
              <a:rPr lang="nl-BE" smtClean="0"/>
              <a:pPr/>
              <a:t>15</a:t>
            </a:fld>
            <a:endParaRPr lang="nl-BE" dirty="0"/>
          </a:p>
        </p:txBody>
      </p:sp>
    </p:spTree>
    <p:extLst>
      <p:ext uri="{BB962C8B-B14F-4D97-AF65-F5344CB8AC3E}">
        <p14:creationId xmlns:p14="http://schemas.microsoft.com/office/powerpoint/2010/main" val="3856710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Drone Aansturen</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16</a:t>
            </a:fld>
            <a:endParaRPr lang="nl-BE" noProof="0" dirty="0"/>
          </a:p>
        </p:txBody>
      </p:sp>
      <p:pic>
        <p:nvPicPr>
          <p:cNvPr id="5" name="Content Placeholder 5" descr="A picture containing black, cat, rowel&#10;&#10;Description generated with very high confidence">
            <a:extLst>
              <a:ext uri="{FF2B5EF4-FFF2-40B4-BE49-F238E27FC236}">
                <a16:creationId xmlns:a16="http://schemas.microsoft.com/office/drawing/2014/main" id="{209815B5-D362-4E21-B105-90FB0738077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57" y="1262057"/>
            <a:ext cx="5786014" cy="2947010"/>
          </a:xfrm>
        </p:spPr>
      </p:pic>
      <p:pic>
        <p:nvPicPr>
          <p:cNvPr id="6" name="Content Placeholder 5" descr="A circuit board&#10;&#10;Description generated with very high confidence">
            <a:extLst>
              <a:ext uri="{FF2B5EF4-FFF2-40B4-BE49-F238E27FC236}">
                <a16:creationId xmlns:a16="http://schemas.microsoft.com/office/drawing/2014/main" id="{5DC46D9F-5DB3-407F-B27A-199B3FE03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4334" y="1289833"/>
            <a:ext cx="5040000" cy="5040000"/>
          </a:xfrm>
          <a:prstGeom prst="rect">
            <a:avLst/>
          </a:prstGeom>
        </p:spPr>
      </p:pic>
      <p:cxnSp>
        <p:nvCxnSpPr>
          <p:cNvPr id="7" name="Straight Connector 6">
            <a:extLst>
              <a:ext uri="{FF2B5EF4-FFF2-40B4-BE49-F238E27FC236}">
                <a16:creationId xmlns:a16="http://schemas.microsoft.com/office/drawing/2014/main" id="{7C022078-64FB-4E01-B5F9-72AEBF028F24}"/>
              </a:ext>
            </a:extLst>
          </p:cNvPr>
          <p:cNvCxnSpPr/>
          <p:nvPr/>
        </p:nvCxnSpPr>
        <p:spPr>
          <a:xfrm>
            <a:off x="5783656" y="2358269"/>
            <a:ext cx="1440000" cy="0"/>
          </a:xfrm>
          <a:prstGeom prst="line">
            <a:avLst/>
          </a:prstGeom>
          <a:ln w="28575">
            <a:solidFill>
              <a:srgbClr val="1E64C8"/>
            </a:solidFill>
            <a:prstDash val="dash"/>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38" name="Straight Connector 37">
            <a:extLst>
              <a:ext uri="{FF2B5EF4-FFF2-40B4-BE49-F238E27FC236}">
                <a16:creationId xmlns:a16="http://schemas.microsoft.com/office/drawing/2014/main" id="{B64522D4-401A-4319-BC9F-5697F9C3C3DE}"/>
              </a:ext>
            </a:extLst>
          </p:cNvPr>
          <p:cNvCxnSpPr/>
          <p:nvPr/>
        </p:nvCxnSpPr>
        <p:spPr>
          <a:xfrm>
            <a:off x="5783656" y="2710162"/>
            <a:ext cx="1440000" cy="0"/>
          </a:xfrm>
          <a:prstGeom prst="line">
            <a:avLst/>
          </a:prstGeom>
          <a:ln w="28575">
            <a:prstDash val="dash"/>
            <a:headEnd type="triangle" w="lg" len="lg"/>
            <a:tailEnd type="triangle" w="lg" len="lg"/>
          </a:ln>
        </p:spPr>
        <p:style>
          <a:lnRef idx="3">
            <a:schemeClr val="accent2"/>
          </a:lnRef>
          <a:fillRef idx="0">
            <a:schemeClr val="accent2"/>
          </a:fillRef>
          <a:effectRef idx="2">
            <a:schemeClr val="accent2"/>
          </a:effectRef>
          <a:fontRef idx="minor">
            <a:schemeClr val="tx1"/>
          </a:fontRef>
        </p:style>
      </p:cxnSp>
      <p:sp>
        <p:nvSpPr>
          <p:cNvPr id="26" name="Rectangle 25">
            <a:extLst>
              <a:ext uri="{FF2B5EF4-FFF2-40B4-BE49-F238E27FC236}">
                <a16:creationId xmlns:a16="http://schemas.microsoft.com/office/drawing/2014/main" id="{31F2C402-D531-42D5-9252-111C236E52B0}"/>
              </a:ext>
            </a:extLst>
          </p:cNvPr>
          <p:cNvSpPr/>
          <p:nvPr/>
        </p:nvSpPr>
        <p:spPr>
          <a:xfrm>
            <a:off x="6047174" y="1799325"/>
            <a:ext cx="902811" cy="561885"/>
          </a:xfrm>
          <a:prstGeom prst="rect">
            <a:avLst/>
          </a:prstGeom>
        </p:spPr>
        <p:txBody>
          <a:bodyPr wrap="none">
            <a:spAutoFit/>
          </a:bodyPr>
          <a:lstStyle/>
          <a:p>
            <a:pPr algn="ctr">
              <a:lnSpc>
                <a:spcPct val="120000"/>
              </a:lnSpc>
            </a:pPr>
            <a:r>
              <a:rPr lang="en-US" sz="2800" dirty="0" err="1"/>
              <a:t>WiFi</a:t>
            </a:r>
            <a:endParaRPr lang="en-US" sz="2800" dirty="0"/>
          </a:p>
        </p:txBody>
      </p:sp>
      <p:sp>
        <p:nvSpPr>
          <p:cNvPr id="42" name="Rectangle 41">
            <a:extLst>
              <a:ext uri="{FF2B5EF4-FFF2-40B4-BE49-F238E27FC236}">
                <a16:creationId xmlns:a16="http://schemas.microsoft.com/office/drawing/2014/main" id="{8FC51E96-C3B5-4C35-9C09-5B628F00FBCF}"/>
              </a:ext>
            </a:extLst>
          </p:cNvPr>
          <p:cNvSpPr/>
          <p:nvPr/>
        </p:nvSpPr>
        <p:spPr>
          <a:xfrm>
            <a:off x="5955002" y="2722499"/>
            <a:ext cx="1104790" cy="561885"/>
          </a:xfrm>
          <a:prstGeom prst="rect">
            <a:avLst/>
          </a:prstGeom>
        </p:spPr>
        <p:txBody>
          <a:bodyPr wrap="none">
            <a:spAutoFit/>
          </a:bodyPr>
          <a:lstStyle/>
          <a:p>
            <a:pPr algn="ctr">
              <a:lnSpc>
                <a:spcPct val="120000"/>
              </a:lnSpc>
            </a:pPr>
            <a:r>
              <a:rPr lang="en-US" sz="2800" dirty="0"/>
              <a:t>Serial</a:t>
            </a:r>
          </a:p>
        </p:txBody>
      </p:sp>
    </p:spTree>
    <p:extLst>
      <p:ext uri="{BB962C8B-B14F-4D97-AF65-F5344CB8AC3E}">
        <p14:creationId xmlns:p14="http://schemas.microsoft.com/office/powerpoint/2010/main" val="1712179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Ultra Wide Band</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17</a:t>
            </a:fld>
            <a:endParaRPr lang="nl-BE" noProof="0" dirty="0"/>
          </a:p>
        </p:txBody>
      </p:sp>
      <p:pic>
        <p:nvPicPr>
          <p:cNvPr id="9" name="Content Placeholder 17" descr="A circuit board&#10;&#10;Description generated with very high confidence">
            <a:extLst>
              <a:ext uri="{FF2B5EF4-FFF2-40B4-BE49-F238E27FC236}">
                <a16:creationId xmlns:a16="http://schemas.microsoft.com/office/drawing/2014/main" id="{0C0D0752-EDAF-4079-8E1C-BA9305E2DED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407" b="92478" l="6000" r="94000">
                        <a14:foregroundMark x1="6333" y1="54425" x2="6333" y2="54425"/>
                        <a14:foregroundMark x1="44667" y1="22124" x2="44667" y2="22124"/>
                        <a14:foregroundMark x1="50667" y1="15044" x2="50667" y2="15044"/>
                        <a14:foregroundMark x1="45667" y1="13274" x2="41000" y2="18584"/>
                        <a14:foregroundMark x1="41000" y1="18584" x2="36667" y2="20796"/>
                        <a14:foregroundMark x1="33000" y1="24779" x2="33000" y2="24779"/>
                        <a14:foregroundMark x1="28000" y1="28761" x2="14667" y2="41593"/>
                        <a14:foregroundMark x1="14667" y1="41593" x2="9333" y2="43363"/>
                        <a14:foregroundMark x1="9333" y1="43363" x2="6333" y2="45575"/>
                        <a14:foregroundMark x1="12667" y1="40708" x2="40333" y2="19469"/>
                        <a14:foregroundMark x1="40333" y1="19469" x2="40667" y2="19027"/>
                        <a14:foregroundMark x1="49667" y1="92478" x2="49667" y2="92478"/>
                        <a14:foregroundMark x1="58000" y1="86283" x2="58000" y2="86283"/>
                        <a14:foregroundMark x1="62333" y1="80973" x2="62333" y2="80973"/>
                        <a14:foregroundMark x1="85333" y1="46903" x2="85333" y2="46903"/>
                        <a14:foregroundMark x1="94333" y1="32301" x2="94333" y2="32301"/>
                        <a14:foregroundMark x1="54333" y1="8407" x2="54333" y2="8407"/>
                      </a14:backgroundRemoval>
                    </a14:imgEffect>
                  </a14:imgLayer>
                </a14:imgProps>
              </a:ext>
              <a:ext uri="{28A0092B-C50C-407E-A947-70E740481C1C}">
                <a14:useLocalDpi xmlns:a14="http://schemas.microsoft.com/office/drawing/2010/main" val="0"/>
              </a:ext>
            </a:extLst>
          </a:blip>
          <a:stretch>
            <a:fillRect/>
          </a:stretch>
        </p:blipFill>
        <p:spPr>
          <a:xfrm>
            <a:off x="7223656" y="6308774"/>
            <a:ext cx="2891363" cy="2178159"/>
          </a:xfrm>
          <a:prstGeom prst="rect">
            <a:avLst/>
          </a:prstGeom>
        </p:spPr>
      </p:pic>
      <p:cxnSp>
        <p:nvCxnSpPr>
          <p:cNvPr id="24" name="Straight Connector 23">
            <a:extLst>
              <a:ext uri="{FF2B5EF4-FFF2-40B4-BE49-F238E27FC236}">
                <a16:creationId xmlns:a16="http://schemas.microsoft.com/office/drawing/2014/main" id="{A5ACC2CB-29EE-4B2E-8F9B-C4140FEBE798}"/>
              </a:ext>
            </a:extLst>
          </p:cNvPr>
          <p:cNvCxnSpPr>
            <a:cxnSpLocks/>
          </p:cNvCxnSpPr>
          <p:nvPr/>
        </p:nvCxnSpPr>
        <p:spPr>
          <a:xfrm>
            <a:off x="5927656" y="6249410"/>
            <a:ext cx="1296000" cy="432000"/>
          </a:xfrm>
          <a:prstGeom prst="line">
            <a:avLst/>
          </a:prstGeom>
          <a:ln w="28575">
            <a:solidFill>
              <a:srgbClr val="1E64C8"/>
            </a:solidFill>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DD833622-E1CB-4406-BC3B-BEC0EA9F358B}"/>
              </a:ext>
            </a:extLst>
          </p:cNvPr>
          <p:cNvCxnSpPr>
            <a:cxnSpLocks/>
          </p:cNvCxnSpPr>
          <p:nvPr/>
        </p:nvCxnSpPr>
        <p:spPr>
          <a:xfrm flipV="1">
            <a:off x="5927656" y="8112638"/>
            <a:ext cx="1296000" cy="432000"/>
          </a:xfrm>
          <a:prstGeom prst="line">
            <a:avLst/>
          </a:prstGeom>
          <a:ln w="28575">
            <a:solidFill>
              <a:srgbClr val="1E64C8"/>
            </a:solidFill>
            <a:headEnd type="triangle" w="lg" len="lg"/>
            <a:tailEnd type="triangle" w="lg" len="lg"/>
          </a:ln>
        </p:spPr>
        <p:style>
          <a:lnRef idx="3">
            <a:schemeClr val="accent1"/>
          </a:lnRef>
          <a:fillRef idx="0">
            <a:schemeClr val="accent1"/>
          </a:fillRef>
          <a:effectRef idx="2">
            <a:schemeClr val="accent1"/>
          </a:effectRef>
          <a:fontRef idx="minor">
            <a:schemeClr val="tx1"/>
          </a:fontRef>
        </p:style>
      </p:cxnSp>
      <p:sp>
        <p:nvSpPr>
          <p:cNvPr id="23" name="TextBox 22">
            <a:extLst>
              <a:ext uri="{FF2B5EF4-FFF2-40B4-BE49-F238E27FC236}">
                <a16:creationId xmlns:a16="http://schemas.microsoft.com/office/drawing/2014/main" id="{57719516-F0A2-40DC-9561-68793324D712}"/>
              </a:ext>
            </a:extLst>
          </p:cNvPr>
          <p:cNvSpPr txBox="1"/>
          <p:nvPr/>
        </p:nvSpPr>
        <p:spPr>
          <a:xfrm>
            <a:off x="6036723" y="6843026"/>
            <a:ext cx="923714" cy="553998"/>
          </a:xfrm>
          <a:prstGeom prst="rect">
            <a:avLst/>
          </a:prstGeom>
          <a:noFill/>
        </p:spPr>
        <p:txBody>
          <a:bodyPr wrap="square" rtlCol="0">
            <a:spAutoFit/>
          </a:bodyPr>
          <a:lstStyle/>
          <a:p>
            <a:pPr algn="ctr">
              <a:lnSpc>
                <a:spcPct val="120000"/>
              </a:lnSpc>
            </a:pPr>
            <a:r>
              <a:rPr lang="en-US" sz="2500" dirty="0" err="1"/>
              <a:t>UWB</a:t>
            </a:r>
            <a:endParaRPr lang="en-US" sz="2500" dirty="0"/>
          </a:p>
        </p:txBody>
      </p:sp>
      <p:pic>
        <p:nvPicPr>
          <p:cNvPr id="29" name="Content Placeholder 5" descr="A circuit board&#10;&#10;Description generated with very high confidence">
            <a:extLst>
              <a:ext uri="{FF2B5EF4-FFF2-40B4-BE49-F238E27FC236}">
                <a16:creationId xmlns:a16="http://schemas.microsoft.com/office/drawing/2014/main" id="{9798E8CA-27B5-4D59-B003-93E4697B75E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4600" r="97400">
                        <a14:foregroundMark x1="94000" y1="54000" x2="94000" y2="54000"/>
                        <a14:foregroundMark x1="97400" y1="54000" x2="97400" y2="54000"/>
                        <a14:foregroundMark x1="8600" y1="28000" x2="8600" y2="28000"/>
                        <a14:foregroundMark x1="4600" y1="40400" x2="4600" y2="40400"/>
                        <a14:foregroundMark x1="30600" y1="80400" x2="23800" y2="76600"/>
                        <a14:foregroundMark x1="23800" y1="76600" x2="21600" y2="69200"/>
                        <a14:foregroundMark x1="21600" y1="69200" x2="21600" y2="68000"/>
                        <a14:foregroundMark x1="30200" y1="84400" x2="27600" y2="82000"/>
                      </a14:backgroundRemoval>
                    </a14:imgEffect>
                  </a14:imgLayer>
                </a14:imgProps>
              </a:ext>
              <a:ext uri="{28A0092B-C50C-407E-A947-70E740481C1C}">
                <a14:useLocalDpi xmlns:a14="http://schemas.microsoft.com/office/drawing/2010/main" val="0"/>
              </a:ext>
            </a:extLst>
          </a:blip>
          <a:stretch>
            <a:fillRect/>
          </a:stretch>
        </p:blipFill>
        <p:spPr>
          <a:xfrm flipH="1">
            <a:off x="3628885" y="6334767"/>
            <a:ext cx="2154771" cy="2154771"/>
          </a:xfrm>
          <a:prstGeom prst="rect">
            <a:avLst/>
          </a:prstGeom>
        </p:spPr>
      </p:pic>
      <p:pic>
        <p:nvPicPr>
          <p:cNvPr id="30" name="Content Placeholder 5" descr="A circuit board&#10;&#10;Description generated with very high confidence">
            <a:extLst>
              <a:ext uri="{FF2B5EF4-FFF2-40B4-BE49-F238E27FC236}">
                <a16:creationId xmlns:a16="http://schemas.microsoft.com/office/drawing/2014/main" id="{C071A1E0-4C24-4CB4-BABF-C75DD1AB952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4600" r="97400">
                        <a14:foregroundMark x1="94000" y1="54000" x2="94000" y2="54000"/>
                        <a14:foregroundMark x1="97400" y1="54000" x2="97400" y2="54000"/>
                        <a14:foregroundMark x1="8600" y1="28000" x2="8600" y2="28000"/>
                        <a14:foregroundMark x1="4600" y1="40400" x2="4600" y2="40400"/>
                        <a14:foregroundMark x1="30600" y1="80400" x2="23800" y2="76600"/>
                        <a14:foregroundMark x1="23800" y1="76600" x2="21600" y2="69200"/>
                        <a14:foregroundMark x1="21600" y1="69200" x2="21600" y2="68000"/>
                        <a14:foregroundMark x1="30200" y1="84400" x2="27600" y2="82000"/>
                      </a14:backgroundRemoval>
                    </a14:imgEffect>
                  </a14:imgLayer>
                </a14:imgProps>
              </a:ext>
              <a:ext uri="{28A0092B-C50C-407E-A947-70E740481C1C}">
                <a14:useLocalDpi xmlns:a14="http://schemas.microsoft.com/office/drawing/2010/main" val="0"/>
              </a:ext>
            </a:extLst>
          </a:blip>
          <a:stretch>
            <a:fillRect/>
          </a:stretch>
        </p:blipFill>
        <p:spPr>
          <a:xfrm flipH="1">
            <a:off x="3628886" y="7774641"/>
            <a:ext cx="2154771" cy="2154771"/>
          </a:xfrm>
          <a:prstGeom prst="rect">
            <a:avLst/>
          </a:prstGeom>
        </p:spPr>
      </p:pic>
      <p:pic>
        <p:nvPicPr>
          <p:cNvPr id="33" name="Content Placeholder 5" descr="A circuit board&#10;&#10;Description generated with very high confidence">
            <a:extLst>
              <a:ext uri="{FF2B5EF4-FFF2-40B4-BE49-F238E27FC236}">
                <a16:creationId xmlns:a16="http://schemas.microsoft.com/office/drawing/2014/main" id="{5E97ED60-7D5C-412E-BD73-CA59674ADA1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4600" r="97400">
                        <a14:foregroundMark x1="94000" y1="54000" x2="94000" y2="54000"/>
                        <a14:foregroundMark x1="97400" y1="54000" x2="97400" y2="54000"/>
                        <a14:foregroundMark x1="8600" y1="28000" x2="8600" y2="28000"/>
                        <a14:foregroundMark x1="4600" y1="40400" x2="4600" y2="40400"/>
                        <a14:foregroundMark x1="30600" y1="80400" x2="23800" y2="76600"/>
                        <a14:foregroundMark x1="23800" y1="76600" x2="21600" y2="69200"/>
                        <a14:foregroundMark x1="21600" y1="69200" x2="21600" y2="68000"/>
                        <a14:foregroundMark x1="30200" y1="84400" x2="27600" y2="82000"/>
                      </a14:backgroundRemoval>
                    </a14:imgEffect>
                  </a14:imgLayer>
                </a14:imgProps>
              </a:ext>
              <a:ext uri="{28A0092B-C50C-407E-A947-70E740481C1C}">
                <a14:useLocalDpi xmlns:a14="http://schemas.microsoft.com/office/drawing/2010/main" val="0"/>
              </a:ext>
            </a:extLst>
          </a:blip>
          <a:stretch>
            <a:fillRect/>
          </a:stretch>
        </p:blipFill>
        <p:spPr>
          <a:xfrm flipH="1">
            <a:off x="3628885" y="4876800"/>
            <a:ext cx="2154771" cy="2154771"/>
          </a:xfrm>
          <a:prstGeom prst="rect">
            <a:avLst/>
          </a:prstGeom>
        </p:spPr>
      </p:pic>
      <p:cxnSp>
        <p:nvCxnSpPr>
          <p:cNvPr id="40" name="Straight Connector 39">
            <a:extLst>
              <a:ext uri="{FF2B5EF4-FFF2-40B4-BE49-F238E27FC236}">
                <a16:creationId xmlns:a16="http://schemas.microsoft.com/office/drawing/2014/main" id="{3502DCF6-F5E2-4DE3-9B56-35798FF187D8}"/>
              </a:ext>
            </a:extLst>
          </p:cNvPr>
          <p:cNvCxnSpPr>
            <a:cxnSpLocks/>
          </p:cNvCxnSpPr>
          <p:nvPr/>
        </p:nvCxnSpPr>
        <p:spPr>
          <a:xfrm>
            <a:off x="5783656" y="7397024"/>
            <a:ext cx="1440000" cy="1"/>
          </a:xfrm>
          <a:prstGeom prst="line">
            <a:avLst/>
          </a:prstGeom>
          <a:ln w="28575">
            <a:solidFill>
              <a:srgbClr val="1E64C8"/>
            </a:solidFill>
            <a:headEnd type="triangle" w="lg" len="lg"/>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02761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I</a:t>
            </a:r>
            <a:r>
              <a:rPr lang="nl-NL" baseline="30000" dirty="0"/>
              <a:t>2</a:t>
            </a:r>
            <a:r>
              <a:rPr lang="nl-NL" dirty="0"/>
              <a:t>C / TWI</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18</a:t>
            </a:fld>
            <a:endParaRPr lang="nl-BE" noProof="0" dirty="0"/>
          </a:p>
        </p:txBody>
      </p:sp>
      <p:pic>
        <p:nvPicPr>
          <p:cNvPr id="6" name="Content Placeholder 5" descr="A circuit board&#10;&#10;Description generated with very high confidence">
            <a:extLst>
              <a:ext uri="{FF2B5EF4-FFF2-40B4-BE49-F238E27FC236}">
                <a16:creationId xmlns:a16="http://schemas.microsoft.com/office/drawing/2014/main" id="{5DC46D9F-5DB3-407F-B27A-199B3FE035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4334" y="1289833"/>
            <a:ext cx="5040000" cy="5040000"/>
          </a:xfrm>
          <a:prstGeom prst="rect">
            <a:avLst/>
          </a:prstGeom>
        </p:spPr>
      </p:pic>
      <p:pic>
        <p:nvPicPr>
          <p:cNvPr id="9" name="Content Placeholder 17" descr="A circuit board&#10;&#10;Description generated with very high confidence">
            <a:extLst>
              <a:ext uri="{FF2B5EF4-FFF2-40B4-BE49-F238E27FC236}">
                <a16:creationId xmlns:a16="http://schemas.microsoft.com/office/drawing/2014/main" id="{0C0D0752-EDAF-4079-8E1C-BA9305E2DED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407" b="92478" l="6000" r="94000">
                        <a14:foregroundMark x1="6333" y1="54425" x2="6333" y2="54425"/>
                        <a14:foregroundMark x1="44667" y1="22124" x2="44667" y2="22124"/>
                        <a14:foregroundMark x1="50667" y1="15044" x2="50667" y2="15044"/>
                        <a14:foregroundMark x1="45667" y1="13274" x2="41000" y2="18584"/>
                        <a14:foregroundMark x1="41000" y1="18584" x2="36667" y2="20796"/>
                        <a14:foregroundMark x1="33000" y1="24779" x2="33000" y2="24779"/>
                        <a14:foregroundMark x1="28000" y1="28761" x2="14667" y2="41593"/>
                        <a14:foregroundMark x1="14667" y1="41593" x2="9333" y2="43363"/>
                        <a14:foregroundMark x1="9333" y1="43363" x2="6333" y2="45575"/>
                        <a14:foregroundMark x1="12667" y1="40708" x2="40333" y2="19469"/>
                        <a14:foregroundMark x1="40333" y1="19469" x2="40667" y2="19027"/>
                        <a14:foregroundMark x1="49667" y1="92478" x2="49667" y2="92478"/>
                        <a14:foregroundMark x1="58000" y1="86283" x2="58000" y2="86283"/>
                        <a14:foregroundMark x1="62333" y1="80973" x2="62333" y2="80973"/>
                        <a14:foregroundMark x1="85333" y1="46903" x2="85333" y2="46903"/>
                        <a14:foregroundMark x1="94333" y1="32301" x2="94333" y2="32301"/>
                        <a14:foregroundMark x1="54333" y1="8407" x2="54333" y2="8407"/>
                      </a14:backgroundRemoval>
                    </a14:imgEffect>
                  </a14:imgLayer>
                </a14:imgProps>
              </a:ext>
              <a:ext uri="{28A0092B-C50C-407E-A947-70E740481C1C}">
                <a14:useLocalDpi xmlns:a14="http://schemas.microsoft.com/office/drawing/2010/main" val="0"/>
              </a:ext>
            </a:extLst>
          </a:blip>
          <a:stretch>
            <a:fillRect/>
          </a:stretch>
        </p:blipFill>
        <p:spPr>
          <a:xfrm>
            <a:off x="7223656" y="6308774"/>
            <a:ext cx="2891363" cy="2178159"/>
          </a:xfrm>
          <a:prstGeom prst="rect">
            <a:avLst/>
          </a:prstGeom>
        </p:spPr>
      </p:pic>
      <p:cxnSp>
        <p:nvCxnSpPr>
          <p:cNvPr id="32" name="Straight Connector 31">
            <a:extLst>
              <a:ext uri="{FF2B5EF4-FFF2-40B4-BE49-F238E27FC236}">
                <a16:creationId xmlns:a16="http://schemas.microsoft.com/office/drawing/2014/main" id="{6A385D8E-99CA-4AC3-915F-B7588F75E6E6}"/>
              </a:ext>
            </a:extLst>
          </p:cNvPr>
          <p:cNvCxnSpPr>
            <a:cxnSpLocks/>
          </p:cNvCxnSpPr>
          <p:nvPr/>
        </p:nvCxnSpPr>
        <p:spPr>
          <a:xfrm>
            <a:off x="7948150" y="4876800"/>
            <a:ext cx="0" cy="1440000"/>
          </a:xfrm>
          <a:prstGeom prst="line">
            <a:avLst/>
          </a:prstGeom>
          <a:ln w="28575">
            <a:headEnd type="triangle" w="lg" len="lg"/>
            <a:tailEnd type="triangle" w="lg" len="lg"/>
          </a:ln>
        </p:spPr>
        <p:style>
          <a:lnRef idx="3">
            <a:schemeClr val="accent2"/>
          </a:lnRef>
          <a:fillRef idx="0">
            <a:schemeClr val="accent2"/>
          </a:fillRef>
          <a:effectRef idx="2">
            <a:schemeClr val="accent2"/>
          </a:effectRef>
          <a:fontRef idx="minor">
            <a:schemeClr val="tx1"/>
          </a:fontRef>
        </p:style>
      </p:cxnSp>
      <p:sp>
        <p:nvSpPr>
          <p:cNvPr id="3" name="TextBox 2">
            <a:extLst>
              <a:ext uri="{FF2B5EF4-FFF2-40B4-BE49-F238E27FC236}">
                <a16:creationId xmlns:a16="http://schemas.microsoft.com/office/drawing/2014/main" id="{C2D286B3-7B9E-4E7A-8949-422F44A98602}"/>
              </a:ext>
            </a:extLst>
          </p:cNvPr>
          <p:cNvSpPr txBox="1"/>
          <p:nvPr/>
        </p:nvSpPr>
        <p:spPr>
          <a:xfrm>
            <a:off x="6410332" y="5324539"/>
            <a:ext cx="1541390" cy="553998"/>
          </a:xfrm>
          <a:prstGeom prst="rect">
            <a:avLst/>
          </a:prstGeom>
          <a:noFill/>
        </p:spPr>
        <p:txBody>
          <a:bodyPr wrap="square" rtlCol="0">
            <a:spAutoFit/>
          </a:bodyPr>
          <a:lstStyle/>
          <a:p>
            <a:pPr algn="ctr">
              <a:lnSpc>
                <a:spcPct val="120000"/>
              </a:lnSpc>
            </a:pPr>
            <a:r>
              <a:rPr lang="en-US" sz="2500" dirty="0" err="1"/>
              <a:t>I</a:t>
            </a:r>
            <a:r>
              <a:rPr lang="en-US" sz="2500" baseline="30000" dirty="0" err="1"/>
              <a:t>2</a:t>
            </a:r>
            <a:r>
              <a:rPr lang="en-US" sz="2500" dirty="0" err="1"/>
              <a:t>C</a:t>
            </a:r>
            <a:r>
              <a:rPr lang="en-US" sz="2500" dirty="0"/>
              <a:t> / TWI</a:t>
            </a:r>
          </a:p>
        </p:txBody>
      </p:sp>
      <p:cxnSp>
        <p:nvCxnSpPr>
          <p:cNvPr id="41" name="Straight Connector 40">
            <a:extLst>
              <a:ext uri="{FF2B5EF4-FFF2-40B4-BE49-F238E27FC236}">
                <a16:creationId xmlns:a16="http://schemas.microsoft.com/office/drawing/2014/main" id="{646C3ECD-1E1B-4EA5-888B-0E5F68D9A070}"/>
              </a:ext>
            </a:extLst>
          </p:cNvPr>
          <p:cNvCxnSpPr>
            <a:cxnSpLocks/>
          </p:cNvCxnSpPr>
          <p:nvPr/>
        </p:nvCxnSpPr>
        <p:spPr>
          <a:xfrm>
            <a:off x="8310100" y="4876800"/>
            <a:ext cx="0" cy="1440000"/>
          </a:xfrm>
          <a:prstGeom prst="line">
            <a:avLst/>
          </a:prstGeom>
          <a:ln w="28575">
            <a:headEnd type="triangle" w="lg" len="lg"/>
            <a:tailEnd type="triangle" w="lg" len="lg"/>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33588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Lokalisatie</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19</a:t>
            </a:fld>
            <a:endParaRPr lang="nl-BE" noProof="0" dirty="0"/>
          </a:p>
        </p:txBody>
      </p:sp>
      <p:pic>
        <p:nvPicPr>
          <p:cNvPr id="6" name="Content Placeholder 5" descr="A circuit board&#10;&#10;Description generated with very high confidence">
            <a:extLst>
              <a:ext uri="{FF2B5EF4-FFF2-40B4-BE49-F238E27FC236}">
                <a16:creationId xmlns:a16="http://schemas.microsoft.com/office/drawing/2014/main" id="{5DC46D9F-5DB3-407F-B27A-199B3FE03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4334" y="1289833"/>
            <a:ext cx="5040000" cy="5040000"/>
          </a:xfrm>
          <a:prstGeom prst="rect">
            <a:avLst/>
          </a:prstGeom>
        </p:spPr>
      </p:pic>
      <p:pic>
        <p:nvPicPr>
          <p:cNvPr id="18" name="Picture 17" descr="A close up of a computer&#10;&#10;Description generated with very high confidence">
            <a:extLst>
              <a:ext uri="{FF2B5EF4-FFF2-40B4-BE49-F238E27FC236}">
                <a16:creationId xmlns:a16="http://schemas.microsoft.com/office/drawing/2014/main" id="{E9750424-21F3-4252-B2D0-92619F4A0BA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981" b="96890" l="4320" r="95680">
                        <a14:foregroundMark x1="9120" y1="39713" x2="9120" y2="39713"/>
                        <a14:foregroundMark x1="10400" y1="67225" x2="4320" y2="40670"/>
                        <a14:foregroundMark x1="4320" y1="40670" x2="10560" y2="30383"/>
                        <a14:foregroundMark x1="10560" y1="30383" x2="16160" y2="28469"/>
                        <a14:foregroundMark x1="81280" y1="97129" x2="79040" y2="97129"/>
                        <a14:foregroundMark x1="81760" y1="6220" x2="81760" y2="6220"/>
                        <a14:foregroundMark x1="53920" y1="7416" x2="53920" y2="7416"/>
                        <a14:foregroundMark x1="44960" y1="7656" x2="44960" y2="7656"/>
                        <a14:foregroundMark x1="40160" y1="12440" x2="48640" y2="9091"/>
                        <a14:foregroundMark x1="48640" y1="9091" x2="48800" y2="9091"/>
                        <a14:foregroundMark x1="63680" y1="8612" x2="85440" y2="4545"/>
                        <a14:foregroundMark x1="85440" y1="4545" x2="91680" y2="15550"/>
                        <a14:foregroundMark x1="91680" y1="15550" x2="95040" y2="88278"/>
                        <a14:foregroundMark x1="96480" y1="3110" x2="99360" y2="26794"/>
                        <a14:foregroundMark x1="99360" y1="26794" x2="95680" y2="85407"/>
                        <a14:foregroundMark x1="95680" y1="85407" x2="85760" y2="82775"/>
                        <a14:foregroundMark x1="85760" y1="82775" x2="85120" y2="67464"/>
                        <a14:foregroundMark x1="85120" y1="67464" x2="93600" y2="21770"/>
                        <a14:foregroundMark x1="93600" y1="21770" x2="89280" y2="10526"/>
                        <a14:foregroundMark x1="89280" y1="10526" x2="89280" y2="10526"/>
                      </a14:backgroundRemoval>
                    </a14:imgEffect>
                  </a14:imgLayer>
                </a14:imgProps>
              </a:ext>
              <a:ext uri="{28A0092B-C50C-407E-A947-70E740481C1C}">
                <a14:useLocalDpi xmlns:a14="http://schemas.microsoft.com/office/drawing/2010/main" val="0"/>
              </a:ext>
            </a:extLst>
          </a:blip>
          <a:stretch>
            <a:fillRect/>
          </a:stretch>
        </p:blipFill>
        <p:spPr>
          <a:xfrm>
            <a:off x="12265698" y="2721429"/>
            <a:ext cx="4308479" cy="2881511"/>
          </a:xfrm>
          <a:prstGeom prst="rect">
            <a:avLst/>
          </a:prstGeom>
        </p:spPr>
      </p:pic>
      <p:cxnSp>
        <p:nvCxnSpPr>
          <p:cNvPr id="31" name="Straight Connector 30">
            <a:extLst>
              <a:ext uri="{FF2B5EF4-FFF2-40B4-BE49-F238E27FC236}">
                <a16:creationId xmlns:a16="http://schemas.microsoft.com/office/drawing/2014/main" id="{42965CAB-4FC4-44FC-974F-2A001BFFDAC2}"/>
              </a:ext>
            </a:extLst>
          </p:cNvPr>
          <p:cNvCxnSpPr/>
          <p:nvPr/>
        </p:nvCxnSpPr>
        <p:spPr>
          <a:xfrm>
            <a:off x="10825698" y="3439886"/>
            <a:ext cx="1440000" cy="0"/>
          </a:xfrm>
          <a:prstGeom prst="line">
            <a:avLst/>
          </a:prstGeom>
          <a:ln w="28575">
            <a:solidFill>
              <a:srgbClr val="1E64C8"/>
            </a:solidFill>
            <a:headEnd type="triangle" w="lg" len="lg"/>
            <a:tailEnd type="triangle" w="lg" len="lg"/>
          </a:ln>
        </p:spPr>
        <p:style>
          <a:lnRef idx="3">
            <a:schemeClr val="accent1"/>
          </a:lnRef>
          <a:fillRef idx="0">
            <a:schemeClr val="accent1"/>
          </a:fillRef>
          <a:effectRef idx="2">
            <a:schemeClr val="accent1"/>
          </a:effectRef>
          <a:fontRef idx="minor">
            <a:schemeClr val="tx1"/>
          </a:fontRef>
        </p:style>
      </p:cxnSp>
      <p:sp>
        <p:nvSpPr>
          <p:cNvPr id="10" name="Rectangle 9">
            <a:extLst>
              <a:ext uri="{FF2B5EF4-FFF2-40B4-BE49-F238E27FC236}">
                <a16:creationId xmlns:a16="http://schemas.microsoft.com/office/drawing/2014/main" id="{E6FB14CB-AF01-40E5-B55A-B698917F5322}"/>
              </a:ext>
            </a:extLst>
          </p:cNvPr>
          <p:cNvSpPr/>
          <p:nvPr/>
        </p:nvSpPr>
        <p:spPr>
          <a:xfrm>
            <a:off x="11101321" y="2878001"/>
            <a:ext cx="902811" cy="561885"/>
          </a:xfrm>
          <a:prstGeom prst="rect">
            <a:avLst/>
          </a:prstGeom>
        </p:spPr>
        <p:txBody>
          <a:bodyPr wrap="none">
            <a:spAutoFit/>
          </a:bodyPr>
          <a:lstStyle/>
          <a:p>
            <a:pPr algn="ctr">
              <a:lnSpc>
                <a:spcPct val="120000"/>
              </a:lnSpc>
            </a:pPr>
            <a:r>
              <a:rPr lang="en-US" sz="2800" dirty="0" err="1"/>
              <a:t>WiFi</a:t>
            </a:r>
            <a:endParaRPr lang="en-US" sz="2800" dirty="0"/>
          </a:p>
        </p:txBody>
      </p:sp>
    </p:spTree>
    <p:extLst>
      <p:ext uri="{BB962C8B-B14F-4D97-AF65-F5344CB8AC3E}">
        <p14:creationId xmlns:p14="http://schemas.microsoft.com/office/powerpoint/2010/main" val="735743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el 16"/>
          <p:cNvSpPr>
            <a:spLocks noGrp="1"/>
          </p:cNvSpPr>
          <p:nvPr>
            <p:ph type="ctrTitle"/>
          </p:nvPr>
        </p:nvSpPr>
        <p:spPr/>
        <p:txBody>
          <a:bodyPr/>
          <a:lstStyle/>
          <a:p>
            <a:r>
              <a:rPr lang="nl-NL" dirty="0"/>
              <a:t>Voorraadbeheer</a:t>
            </a:r>
            <a:br>
              <a:rPr lang="nl-NL" dirty="0"/>
            </a:br>
            <a:r>
              <a:rPr lang="nl-NL" dirty="0"/>
              <a:t>in magazijnen</a:t>
            </a:r>
          </a:p>
        </p:txBody>
      </p:sp>
      <p:sp>
        <p:nvSpPr>
          <p:cNvPr id="18" name="Ondertitel 17"/>
          <p:cNvSpPr>
            <a:spLocks noGrp="1"/>
          </p:cNvSpPr>
          <p:nvPr>
            <p:ph type="subTitle" idx="1"/>
          </p:nvPr>
        </p:nvSpPr>
        <p:spPr/>
        <p:txBody>
          <a:bodyPr/>
          <a:lstStyle/>
          <a:p>
            <a:r>
              <a:rPr lang="nl-NL" dirty="0"/>
              <a:t>Xavier Claerhoudt, Bram De Smet, Robbe De Vilder &amp; Garben Tanghe</a:t>
            </a:r>
          </a:p>
        </p:txBody>
      </p:sp>
      <p:sp>
        <p:nvSpPr>
          <p:cNvPr id="19" name="Tijdelijke aanduiding voor afbeelding 18"/>
          <p:cNvSpPr>
            <a:spLocks noGrp="1"/>
          </p:cNvSpPr>
          <p:nvPr>
            <p:ph type="pic" sz="quarter" idx="11"/>
          </p:nvPr>
        </p:nvSpPr>
        <p:spPr/>
      </p:sp>
      <p:sp>
        <p:nvSpPr>
          <p:cNvPr id="20" name="Tijdelijke aanduiding voor afbeelding 19"/>
          <p:cNvSpPr>
            <a:spLocks noGrp="1"/>
          </p:cNvSpPr>
          <p:nvPr>
            <p:ph type="pic" sz="quarter" idx="12"/>
          </p:nvPr>
        </p:nvSpPr>
        <p:spPr/>
      </p:sp>
      <p:sp>
        <p:nvSpPr>
          <p:cNvPr id="21" name="Tijdelijke aanduiding voor afbeelding 20"/>
          <p:cNvSpPr>
            <a:spLocks noGrp="1"/>
          </p:cNvSpPr>
          <p:nvPr>
            <p:ph type="pic" sz="quarter" idx="13"/>
          </p:nvPr>
        </p:nvSpPr>
        <p:spPr/>
      </p:sp>
      <p:sp>
        <p:nvSpPr>
          <p:cNvPr id="22" name="Tijdelijke aanduiding voor afbeelding 21"/>
          <p:cNvSpPr>
            <a:spLocks noGrp="1"/>
          </p:cNvSpPr>
          <p:nvPr>
            <p:ph type="pic" sz="quarter" idx="14"/>
          </p:nvPr>
        </p:nvSpPr>
        <p:spPr/>
      </p:sp>
      <p:sp>
        <p:nvSpPr>
          <p:cNvPr id="3" name="Text Placeholder 2">
            <a:extLst>
              <a:ext uri="{FF2B5EF4-FFF2-40B4-BE49-F238E27FC236}">
                <a16:creationId xmlns:a16="http://schemas.microsoft.com/office/drawing/2014/main" id="{92477C20-CD3E-4D2F-AF22-4E23F6624F5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355618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Setup</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20</a:t>
            </a:fld>
            <a:endParaRPr lang="nl-BE" noProof="0" dirty="0"/>
          </a:p>
        </p:txBody>
      </p:sp>
      <p:pic>
        <p:nvPicPr>
          <p:cNvPr id="5" name="Content Placeholder 5" descr="A picture containing black, cat, rowel&#10;&#10;Description generated with very high confidence">
            <a:extLst>
              <a:ext uri="{FF2B5EF4-FFF2-40B4-BE49-F238E27FC236}">
                <a16:creationId xmlns:a16="http://schemas.microsoft.com/office/drawing/2014/main" id="{209815B5-D362-4E21-B105-90FB0738077B}"/>
              </a:ext>
            </a:extLst>
          </p:cNvPr>
          <p:cNvPicPr>
            <a:picLocks noGrp="1" noChangeAspect="1"/>
          </p:cNvPicPr>
          <p:nvPr>
            <p:ph idx="1"/>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57" y="1262057"/>
            <a:ext cx="5786014" cy="2947010"/>
          </a:xfrm>
        </p:spPr>
      </p:pic>
      <p:pic>
        <p:nvPicPr>
          <p:cNvPr id="6" name="Content Placeholder 5" descr="A circuit board&#10;&#10;Description generated with very high confidence">
            <a:extLst>
              <a:ext uri="{FF2B5EF4-FFF2-40B4-BE49-F238E27FC236}">
                <a16:creationId xmlns:a16="http://schemas.microsoft.com/office/drawing/2014/main" id="{5DC46D9F-5DB3-407F-B27A-199B3FE0352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94334" y="1289833"/>
            <a:ext cx="5040000" cy="5040000"/>
          </a:xfrm>
          <a:prstGeom prst="rect">
            <a:avLst/>
          </a:prstGeom>
        </p:spPr>
      </p:pic>
      <p:pic>
        <p:nvPicPr>
          <p:cNvPr id="9" name="Content Placeholder 17" descr="A circuit board&#10;&#10;Description generated with very high confidence">
            <a:extLst>
              <a:ext uri="{FF2B5EF4-FFF2-40B4-BE49-F238E27FC236}">
                <a16:creationId xmlns:a16="http://schemas.microsoft.com/office/drawing/2014/main" id="{0C0D0752-EDAF-4079-8E1C-BA9305E2DED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407" b="92478" l="6000" r="94000">
                        <a14:foregroundMark x1="6333" y1="54425" x2="6333" y2="54425"/>
                        <a14:foregroundMark x1="44667" y1="22124" x2="44667" y2="22124"/>
                        <a14:foregroundMark x1="50667" y1="15044" x2="50667" y2="15044"/>
                        <a14:foregroundMark x1="45667" y1="13274" x2="41000" y2="18584"/>
                        <a14:foregroundMark x1="41000" y1="18584" x2="36667" y2="20796"/>
                        <a14:foregroundMark x1="33000" y1="24779" x2="33000" y2="24779"/>
                        <a14:foregroundMark x1="28000" y1="28761" x2="14667" y2="41593"/>
                        <a14:foregroundMark x1="14667" y1="41593" x2="9333" y2="43363"/>
                        <a14:foregroundMark x1="9333" y1="43363" x2="6333" y2="45575"/>
                        <a14:foregroundMark x1="12667" y1="40708" x2="40333" y2="19469"/>
                        <a14:foregroundMark x1="40333" y1="19469" x2="40667" y2="19027"/>
                        <a14:foregroundMark x1="49667" y1="92478" x2="49667" y2="92478"/>
                        <a14:foregroundMark x1="58000" y1="86283" x2="58000" y2="86283"/>
                        <a14:foregroundMark x1="62333" y1="80973" x2="62333" y2="80973"/>
                        <a14:foregroundMark x1="85333" y1="46903" x2="85333" y2="46903"/>
                        <a14:foregroundMark x1="94333" y1="32301" x2="94333" y2="32301"/>
                        <a14:foregroundMark x1="54333" y1="8407" x2="54333" y2="8407"/>
                      </a14:backgroundRemoval>
                    </a14:imgEffect>
                  </a14:imgLayer>
                </a14:imgProps>
              </a:ext>
              <a:ext uri="{28A0092B-C50C-407E-A947-70E740481C1C}">
                <a14:useLocalDpi xmlns:a14="http://schemas.microsoft.com/office/drawing/2010/main" val="0"/>
              </a:ext>
            </a:extLst>
          </a:blip>
          <a:stretch>
            <a:fillRect/>
          </a:stretch>
        </p:blipFill>
        <p:spPr>
          <a:xfrm>
            <a:off x="7223656" y="6308774"/>
            <a:ext cx="2891363" cy="2178159"/>
          </a:xfrm>
          <a:prstGeom prst="rect">
            <a:avLst/>
          </a:prstGeom>
        </p:spPr>
      </p:pic>
      <p:pic>
        <p:nvPicPr>
          <p:cNvPr id="18" name="Picture 17" descr="A close up of a computer&#10;&#10;Description generated with very high confidence">
            <a:extLst>
              <a:ext uri="{FF2B5EF4-FFF2-40B4-BE49-F238E27FC236}">
                <a16:creationId xmlns:a16="http://schemas.microsoft.com/office/drawing/2014/main" id="{E9750424-21F3-4252-B2D0-92619F4A0BA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981" b="96890" l="4320" r="95680">
                        <a14:foregroundMark x1="9120" y1="39713" x2="9120" y2="39713"/>
                        <a14:foregroundMark x1="10400" y1="67225" x2="4320" y2="40670"/>
                        <a14:foregroundMark x1="4320" y1="40670" x2="10560" y2="30383"/>
                        <a14:foregroundMark x1="10560" y1="30383" x2="16160" y2="28469"/>
                        <a14:foregroundMark x1="81280" y1="97129" x2="79040" y2="97129"/>
                        <a14:foregroundMark x1="81760" y1="6220" x2="81760" y2="6220"/>
                        <a14:foregroundMark x1="53920" y1="7416" x2="53920" y2="7416"/>
                        <a14:foregroundMark x1="44960" y1="7656" x2="44960" y2="7656"/>
                        <a14:foregroundMark x1="40160" y1="12440" x2="48640" y2="9091"/>
                        <a14:foregroundMark x1="48640" y1="9091" x2="48800" y2="9091"/>
                        <a14:foregroundMark x1="63680" y1="8612" x2="85440" y2="4545"/>
                        <a14:foregroundMark x1="85440" y1="4545" x2="91680" y2="15550"/>
                        <a14:foregroundMark x1="91680" y1="15550" x2="95040" y2="88278"/>
                        <a14:foregroundMark x1="96480" y1="3110" x2="99360" y2="26794"/>
                        <a14:foregroundMark x1="99360" y1="26794" x2="95680" y2="85407"/>
                        <a14:foregroundMark x1="95680" y1="85407" x2="85760" y2="82775"/>
                        <a14:foregroundMark x1="85760" y1="82775" x2="85120" y2="67464"/>
                        <a14:foregroundMark x1="85120" y1="67464" x2="93600" y2="21770"/>
                        <a14:foregroundMark x1="93600" y1="21770" x2="89280" y2="10526"/>
                        <a14:foregroundMark x1="89280" y1="10526" x2="89280" y2="10526"/>
                      </a14:backgroundRemoval>
                    </a14:imgEffect>
                  </a14:imgLayer>
                </a14:imgProps>
              </a:ext>
              <a:ext uri="{28A0092B-C50C-407E-A947-70E740481C1C}">
                <a14:useLocalDpi xmlns:a14="http://schemas.microsoft.com/office/drawing/2010/main" val="0"/>
              </a:ext>
            </a:extLst>
          </a:blip>
          <a:stretch>
            <a:fillRect/>
          </a:stretch>
        </p:blipFill>
        <p:spPr>
          <a:xfrm>
            <a:off x="12265698" y="2721429"/>
            <a:ext cx="4308479" cy="2881511"/>
          </a:xfrm>
          <a:prstGeom prst="rect">
            <a:avLst/>
          </a:prstGeom>
        </p:spPr>
      </p:pic>
      <p:cxnSp>
        <p:nvCxnSpPr>
          <p:cNvPr id="7" name="Straight Connector 6">
            <a:extLst>
              <a:ext uri="{FF2B5EF4-FFF2-40B4-BE49-F238E27FC236}">
                <a16:creationId xmlns:a16="http://schemas.microsoft.com/office/drawing/2014/main" id="{7C022078-64FB-4E01-B5F9-72AEBF028F24}"/>
              </a:ext>
            </a:extLst>
          </p:cNvPr>
          <p:cNvCxnSpPr/>
          <p:nvPr/>
        </p:nvCxnSpPr>
        <p:spPr>
          <a:xfrm>
            <a:off x="5783656" y="2358269"/>
            <a:ext cx="1440000" cy="0"/>
          </a:xfrm>
          <a:prstGeom prst="line">
            <a:avLst/>
          </a:prstGeom>
          <a:ln w="28575">
            <a:solidFill>
              <a:srgbClr val="1E64C8"/>
            </a:solidFill>
            <a:prstDash val="dash"/>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A5ACC2CB-29EE-4B2E-8F9B-C4140FEBE798}"/>
              </a:ext>
            </a:extLst>
          </p:cNvPr>
          <p:cNvCxnSpPr>
            <a:cxnSpLocks/>
          </p:cNvCxnSpPr>
          <p:nvPr/>
        </p:nvCxnSpPr>
        <p:spPr>
          <a:xfrm>
            <a:off x="5927656" y="6249410"/>
            <a:ext cx="1296000" cy="432000"/>
          </a:xfrm>
          <a:prstGeom prst="line">
            <a:avLst/>
          </a:prstGeom>
          <a:ln w="28575">
            <a:solidFill>
              <a:srgbClr val="1E64C8"/>
            </a:solidFill>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DD833622-E1CB-4406-BC3B-BEC0EA9F358B}"/>
              </a:ext>
            </a:extLst>
          </p:cNvPr>
          <p:cNvCxnSpPr>
            <a:cxnSpLocks/>
          </p:cNvCxnSpPr>
          <p:nvPr/>
        </p:nvCxnSpPr>
        <p:spPr>
          <a:xfrm flipV="1">
            <a:off x="5927656" y="8112638"/>
            <a:ext cx="1296000" cy="432000"/>
          </a:xfrm>
          <a:prstGeom prst="line">
            <a:avLst/>
          </a:prstGeom>
          <a:ln w="28575">
            <a:solidFill>
              <a:srgbClr val="1E64C8"/>
            </a:solidFill>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42965CAB-4FC4-44FC-974F-2A001BFFDAC2}"/>
              </a:ext>
            </a:extLst>
          </p:cNvPr>
          <p:cNvCxnSpPr/>
          <p:nvPr/>
        </p:nvCxnSpPr>
        <p:spPr>
          <a:xfrm>
            <a:off x="10825698" y="3439886"/>
            <a:ext cx="1440000" cy="0"/>
          </a:xfrm>
          <a:prstGeom prst="line">
            <a:avLst/>
          </a:prstGeom>
          <a:ln w="28575">
            <a:solidFill>
              <a:srgbClr val="1E64C8"/>
            </a:solidFill>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6A385D8E-99CA-4AC3-915F-B7588F75E6E6}"/>
              </a:ext>
            </a:extLst>
          </p:cNvPr>
          <p:cNvCxnSpPr>
            <a:cxnSpLocks/>
          </p:cNvCxnSpPr>
          <p:nvPr/>
        </p:nvCxnSpPr>
        <p:spPr>
          <a:xfrm>
            <a:off x="7948150" y="4876800"/>
            <a:ext cx="0" cy="1440000"/>
          </a:xfrm>
          <a:prstGeom prst="line">
            <a:avLst/>
          </a:prstGeom>
          <a:ln w="28575">
            <a:headEnd type="triangle" w="lg" len="lg"/>
            <a:tailEnd type="triangle" w="lg" len="lg"/>
          </a:ln>
        </p:spPr>
        <p:style>
          <a:lnRef idx="3">
            <a:schemeClr val="accent2"/>
          </a:lnRef>
          <a:fillRef idx="0">
            <a:schemeClr val="accent2"/>
          </a:fillRef>
          <a:effectRef idx="2">
            <a:schemeClr val="accent2"/>
          </a:effectRef>
          <a:fontRef idx="minor">
            <a:schemeClr val="tx1"/>
          </a:fontRef>
        </p:style>
      </p:cxnSp>
      <p:pic>
        <p:nvPicPr>
          <p:cNvPr id="36" name="Content Placeholder 8" descr="A close up of a device&#10;&#10;Description generated with high confidence">
            <a:extLst>
              <a:ext uri="{FF2B5EF4-FFF2-40B4-BE49-F238E27FC236}">
                <a16:creationId xmlns:a16="http://schemas.microsoft.com/office/drawing/2014/main" id="{4DCA515B-FF18-4773-879C-D0DA14287EA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948150" y="0"/>
            <a:ext cx="2281867" cy="2002972"/>
          </a:xfrm>
          <a:prstGeom prst="rect">
            <a:avLst/>
          </a:prstGeom>
        </p:spPr>
      </p:pic>
      <p:cxnSp>
        <p:nvCxnSpPr>
          <p:cNvPr id="37" name="Straight Connector 36">
            <a:extLst>
              <a:ext uri="{FF2B5EF4-FFF2-40B4-BE49-F238E27FC236}">
                <a16:creationId xmlns:a16="http://schemas.microsoft.com/office/drawing/2014/main" id="{7A9CC6C6-26AC-4C9B-963B-9C13D9697B44}"/>
              </a:ext>
            </a:extLst>
          </p:cNvPr>
          <p:cNvCxnSpPr>
            <a:cxnSpLocks/>
          </p:cNvCxnSpPr>
          <p:nvPr/>
        </p:nvCxnSpPr>
        <p:spPr>
          <a:xfrm>
            <a:off x="10115019" y="2002972"/>
            <a:ext cx="0" cy="1436914"/>
          </a:xfrm>
          <a:prstGeom prst="line">
            <a:avLst/>
          </a:prstGeom>
          <a:ln w="28575">
            <a:headEnd type="triangle" w="lg" len="lg"/>
            <a:tailEnd type="triangle" w="lg" len="lg"/>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a16="http://schemas.microsoft.com/office/drawing/2014/main" id="{B64522D4-401A-4319-BC9F-5697F9C3C3DE}"/>
              </a:ext>
            </a:extLst>
          </p:cNvPr>
          <p:cNvCxnSpPr/>
          <p:nvPr/>
        </p:nvCxnSpPr>
        <p:spPr>
          <a:xfrm>
            <a:off x="5783656" y="2710162"/>
            <a:ext cx="1440000" cy="0"/>
          </a:xfrm>
          <a:prstGeom prst="line">
            <a:avLst/>
          </a:prstGeom>
          <a:ln w="28575">
            <a:prstDash val="dash"/>
            <a:headEnd type="triangle" w="lg" len="lg"/>
            <a:tailEnd type="triangle" w="lg" len="lg"/>
          </a:ln>
        </p:spPr>
        <p:style>
          <a:lnRef idx="3">
            <a:schemeClr val="accent2"/>
          </a:lnRef>
          <a:fillRef idx="0">
            <a:schemeClr val="accent2"/>
          </a:fillRef>
          <a:effectRef idx="2">
            <a:schemeClr val="accent2"/>
          </a:effectRef>
          <a:fontRef idx="minor">
            <a:schemeClr val="tx1"/>
          </a:fontRef>
        </p:style>
      </p:cxnSp>
      <p:sp>
        <p:nvSpPr>
          <p:cNvPr id="3" name="TextBox 2">
            <a:extLst>
              <a:ext uri="{FF2B5EF4-FFF2-40B4-BE49-F238E27FC236}">
                <a16:creationId xmlns:a16="http://schemas.microsoft.com/office/drawing/2014/main" id="{C2D286B3-7B9E-4E7A-8949-422F44A98602}"/>
              </a:ext>
            </a:extLst>
          </p:cNvPr>
          <p:cNvSpPr txBox="1"/>
          <p:nvPr/>
        </p:nvSpPr>
        <p:spPr>
          <a:xfrm>
            <a:off x="6410332" y="5324539"/>
            <a:ext cx="1541390" cy="553998"/>
          </a:xfrm>
          <a:prstGeom prst="rect">
            <a:avLst/>
          </a:prstGeom>
          <a:noFill/>
        </p:spPr>
        <p:txBody>
          <a:bodyPr wrap="square" rtlCol="0">
            <a:spAutoFit/>
          </a:bodyPr>
          <a:lstStyle/>
          <a:p>
            <a:pPr algn="ctr">
              <a:lnSpc>
                <a:spcPct val="120000"/>
              </a:lnSpc>
            </a:pPr>
            <a:r>
              <a:rPr lang="en-US" sz="2500" dirty="0" err="1"/>
              <a:t>I</a:t>
            </a:r>
            <a:r>
              <a:rPr lang="en-US" sz="2500" baseline="30000" dirty="0" err="1"/>
              <a:t>2</a:t>
            </a:r>
            <a:r>
              <a:rPr lang="en-US" sz="2500" dirty="0" err="1"/>
              <a:t>C</a:t>
            </a:r>
            <a:r>
              <a:rPr lang="en-US" sz="2500" dirty="0"/>
              <a:t> / TWI</a:t>
            </a:r>
          </a:p>
        </p:txBody>
      </p:sp>
      <p:sp>
        <p:nvSpPr>
          <p:cNvPr id="10" name="Rectangle 9">
            <a:extLst>
              <a:ext uri="{FF2B5EF4-FFF2-40B4-BE49-F238E27FC236}">
                <a16:creationId xmlns:a16="http://schemas.microsoft.com/office/drawing/2014/main" id="{E6FB14CB-AF01-40E5-B55A-B698917F5322}"/>
              </a:ext>
            </a:extLst>
          </p:cNvPr>
          <p:cNvSpPr/>
          <p:nvPr/>
        </p:nvSpPr>
        <p:spPr>
          <a:xfrm>
            <a:off x="11101321" y="2878001"/>
            <a:ext cx="902811" cy="561885"/>
          </a:xfrm>
          <a:prstGeom prst="rect">
            <a:avLst/>
          </a:prstGeom>
        </p:spPr>
        <p:txBody>
          <a:bodyPr wrap="none">
            <a:spAutoFit/>
          </a:bodyPr>
          <a:lstStyle/>
          <a:p>
            <a:pPr algn="ctr">
              <a:lnSpc>
                <a:spcPct val="120000"/>
              </a:lnSpc>
            </a:pPr>
            <a:r>
              <a:rPr lang="en-US" sz="2800" dirty="0" err="1"/>
              <a:t>WiFi</a:t>
            </a:r>
            <a:endParaRPr lang="en-US" sz="2800" dirty="0"/>
          </a:p>
        </p:txBody>
      </p:sp>
      <p:sp>
        <p:nvSpPr>
          <p:cNvPr id="23" name="TextBox 22">
            <a:extLst>
              <a:ext uri="{FF2B5EF4-FFF2-40B4-BE49-F238E27FC236}">
                <a16:creationId xmlns:a16="http://schemas.microsoft.com/office/drawing/2014/main" id="{57719516-F0A2-40DC-9561-68793324D712}"/>
              </a:ext>
            </a:extLst>
          </p:cNvPr>
          <p:cNvSpPr txBox="1"/>
          <p:nvPr/>
        </p:nvSpPr>
        <p:spPr>
          <a:xfrm>
            <a:off x="6036723" y="6843026"/>
            <a:ext cx="923714" cy="553998"/>
          </a:xfrm>
          <a:prstGeom prst="rect">
            <a:avLst/>
          </a:prstGeom>
          <a:noFill/>
        </p:spPr>
        <p:txBody>
          <a:bodyPr wrap="square" rtlCol="0">
            <a:spAutoFit/>
          </a:bodyPr>
          <a:lstStyle/>
          <a:p>
            <a:pPr algn="ctr">
              <a:lnSpc>
                <a:spcPct val="120000"/>
              </a:lnSpc>
            </a:pPr>
            <a:r>
              <a:rPr lang="en-US" sz="2500" dirty="0" err="1"/>
              <a:t>UWB</a:t>
            </a:r>
            <a:endParaRPr lang="en-US" sz="2500" dirty="0"/>
          </a:p>
        </p:txBody>
      </p:sp>
      <p:sp>
        <p:nvSpPr>
          <p:cNvPr id="26" name="Rectangle 25">
            <a:extLst>
              <a:ext uri="{FF2B5EF4-FFF2-40B4-BE49-F238E27FC236}">
                <a16:creationId xmlns:a16="http://schemas.microsoft.com/office/drawing/2014/main" id="{31F2C402-D531-42D5-9252-111C236E52B0}"/>
              </a:ext>
            </a:extLst>
          </p:cNvPr>
          <p:cNvSpPr/>
          <p:nvPr/>
        </p:nvSpPr>
        <p:spPr>
          <a:xfrm>
            <a:off x="6047174" y="1799325"/>
            <a:ext cx="902811" cy="561885"/>
          </a:xfrm>
          <a:prstGeom prst="rect">
            <a:avLst/>
          </a:prstGeom>
        </p:spPr>
        <p:txBody>
          <a:bodyPr wrap="none">
            <a:spAutoFit/>
          </a:bodyPr>
          <a:lstStyle/>
          <a:p>
            <a:pPr algn="ctr">
              <a:lnSpc>
                <a:spcPct val="120000"/>
              </a:lnSpc>
            </a:pPr>
            <a:r>
              <a:rPr lang="en-US" sz="2800" dirty="0" err="1"/>
              <a:t>WiFi</a:t>
            </a:r>
            <a:endParaRPr lang="en-US" sz="2800" dirty="0"/>
          </a:p>
        </p:txBody>
      </p:sp>
      <p:pic>
        <p:nvPicPr>
          <p:cNvPr id="29" name="Content Placeholder 5" descr="A circuit board&#10;&#10;Description generated with very high confidence">
            <a:extLst>
              <a:ext uri="{FF2B5EF4-FFF2-40B4-BE49-F238E27FC236}">
                <a16:creationId xmlns:a16="http://schemas.microsoft.com/office/drawing/2014/main" id="{9798E8CA-27B5-4D59-B003-93E4697B75E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4600" r="97400">
                        <a14:foregroundMark x1="94000" y1="54000" x2="94000" y2="54000"/>
                        <a14:foregroundMark x1="97400" y1="54000" x2="97400" y2="54000"/>
                        <a14:foregroundMark x1="8600" y1="28000" x2="8600" y2="28000"/>
                        <a14:foregroundMark x1="4600" y1="40400" x2="4600" y2="40400"/>
                        <a14:foregroundMark x1="30600" y1="80400" x2="23800" y2="76600"/>
                        <a14:foregroundMark x1="23800" y1="76600" x2="21600" y2="69200"/>
                        <a14:foregroundMark x1="21600" y1="69200" x2="21600" y2="68000"/>
                        <a14:foregroundMark x1="30200" y1="84400" x2="27600" y2="82000"/>
                      </a14:backgroundRemoval>
                    </a14:imgEffect>
                  </a14:imgLayer>
                </a14:imgProps>
              </a:ext>
              <a:ext uri="{28A0092B-C50C-407E-A947-70E740481C1C}">
                <a14:useLocalDpi xmlns:a14="http://schemas.microsoft.com/office/drawing/2010/main" val="0"/>
              </a:ext>
            </a:extLst>
          </a:blip>
          <a:stretch>
            <a:fillRect/>
          </a:stretch>
        </p:blipFill>
        <p:spPr>
          <a:xfrm flipH="1">
            <a:off x="3628885" y="6334767"/>
            <a:ext cx="2154771" cy="2154771"/>
          </a:xfrm>
          <a:prstGeom prst="rect">
            <a:avLst/>
          </a:prstGeom>
        </p:spPr>
      </p:pic>
      <p:pic>
        <p:nvPicPr>
          <p:cNvPr id="30" name="Content Placeholder 5" descr="A circuit board&#10;&#10;Description generated with very high confidence">
            <a:extLst>
              <a:ext uri="{FF2B5EF4-FFF2-40B4-BE49-F238E27FC236}">
                <a16:creationId xmlns:a16="http://schemas.microsoft.com/office/drawing/2014/main" id="{C071A1E0-4C24-4CB4-BABF-C75DD1AB9528}"/>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4600" r="97400">
                        <a14:foregroundMark x1="94000" y1="54000" x2="94000" y2="54000"/>
                        <a14:foregroundMark x1="97400" y1="54000" x2="97400" y2="54000"/>
                        <a14:foregroundMark x1="8600" y1="28000" x2="8600" y2="28000"/>
                        <a14:foregroundMark x1="4600" y1="40400" x2="4600" y2="40400"/>
                        <a14:foregroundMark x1="30600" y1="80400" x2="23800" y2="76600"/>
                        <a14:foregroundMark x1="23800" y1="76600" x2="21600" y2="69200"/>
                        <a14:foregroundMark x1="21600" y1="69200" x2="21600" y2="68000"/>
                        <a14:foregroundMark x1="30200" y1="84400" x2="27600" y2="82000"/>
                      </a14:backgroundRemoval>
                    </a14:imgEffect>
                  </a14:imgLayer>
                </a14:imgProps>
              </a:ext>
              <a:ext uri="{28A0092B-C50C-407E-A947-70E740481C1C}">
                <a14:useLocalDpi xmlns:a14="http://schemas.microsoft.com/office/drawing/2010/main" val="0"/>
              </a:ext>
            </a:extLst>
          </a:blip>
          <a:stretch>
            <a:fillRect/>
          </a:stretch>
        </p:blipFill>
        <p:spPr>
          <a:xfrm flipH="1">
            <a:off x="3628886" y="7774641"/>
            <a:ext cx="2154771" cy="2154771"/>
          </a:xfrm>
          <a:prstGeom prst="rect">
            <a:avLst/>
          </a:prstGeom>
        </p:spPr>
      </p:pic>
      <p:pic>
        <p:nvPicPr>
          <p:cNvPr id="33" name="Content Placeholder 5" descr="A circuit board&#10;&#10;Description generated with very high confidence">
            <a:extLst>
              <a:ext uri="{FF2B5EF4-FFF2-40B4-BE49-F238E27FC236}">
                <a16:creationId xmlns:a16="http://schemas.microsoft.com/office/drawing/2014/main" id="{5E97ED60-7D5C-412E-BD73-CA59674ADA1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4600" r="97400">
                        <a14:foregroundMark x1="94000" y1="54000" x2="94000" y2="54000"/>
                        <a14:foregroundMark x1="97400" y1="54000" x2="97400" y2="54000"/>
                        <a14:foregroundMark x1="8600" y1="28000" x2="8600" y2="28000"/>
                        <a14:foregroundMark x1="4600" y1="40400" x2="4600" y2="40400"/>
                        <a14:foregroundMark x1="30600" y1="80400" x2="23800" y2="76600"/>
                        <a14:foregroundMark x1="23800" y1="76600" x2="21600" y2="69200"/>
                        <a14:foregroundMark x1="21600" y1="69200" x2="21600" y2="68000"/>
                        <a14:foregroundMark x1="30200" y1="84400" x2="27600" y2="82000"/>
                      </a14:backgroundRemoval>
                    </a14:imgEffect>
                  </a14:imgLayer>
                </a14:imgProps>
              </a:ext>
              <a:ext uri="{28A0092B-C50C-407E-A947-70E740481C1C}">
                <a14:useLocalDpi xmlns:a14="http://schemas.microsoft.com/office/drawing/2010/main" val="0"/>
              </a:ext>
            </a:extLst>
          </a:blip>
          <a:stretch>
            <a:fillRect/>
          </a:stretch>
        </p:blipFill>
        <p:spPr>
          <a:xfrm flipH="1">
            <a:off x="3628885" y="4876800"/>
            <a:ext cx="2154771" cy="2154771"/>
          </a:xfrm>
          <a:prstGeom prst="rect">
            <a:avLst/>
          </a:prstGeom>
        </p:spPr>
      </p:pic>
      <p:cxnSp>
        <p:nvCxnSpPr>
          <p:cNvPr id="40" name="Straight Connector 39">
            <a:extLst>
              <a:ext uri="{FF2B5EF4-FFF2-40B4-BE49-F238E27FC236}">
                <a16:creationId xmlns:a16="http://schemas.microsoft.com/office/drawing/2014/main" id="{3502DCF6-F5E2-4DE3-9B56-35798FF187D8}"/>
              </a:ext>
            </a:extLst>
          </p:cNvPr>
          <p:cNvCxnSpPr>
            <a:cxnSpLocks/>
          </p:cNvCxnSpPr>
          <p:nvPr/>
        </p:nvCxnSpPr>
        <p:spPr>
          <a:xfrm>
            <a:off x="5783656" y="7397024"/>
            <a:ext cx="1440000" cy="1"/>
          </a:xfrm>
          <a:prstGeom prst="line">
            <a:avLst/>
          </a:prstGeom>
          <a:ln w="28575">
            <a:solidFill>
              <a:srgbClr val="1E64C8"/>
            </a:solidFill>
            <a:headEnd type="triangle" w="lg" len="lg"/>
            <a:tailEnd type="triangle" w="lg" len="lg"/>
          </a:ln>
        </p:spPr>
        <p:style>
          <a:lnRef idx="3">
            <a:schemeClr val="accent1"/>
          </a:lnRef>
          <a:fillRef idx="0">
            <a:schemeClr val="accent1"/>
          </a:fillRef>
          <a:effectRef idx="2">
            <a:schemeClr val="accent1"/>
          </a:effectRef>
          <a:fontRef idx="minor">
            <a:schemeClr val="tx1"/>
          </a:fontRef>
        </p:style>
      </p:cxnSp>
      <p:cxnSp>
        <p:nvCxnSpPr>
          <p:cNvPr id="41" name="Straight Connector 40">
            <a:extLst>
              <a:ext uri="{FF2B5EF4-FFF2-40B4-BE49-F238E27FC236}">
                <a16:creationId xmlns:a16="http://schemas.microsoft.com/office/drawing/2014/main" id="{646C3ECD-1E1B-4EA5-888B-0E5F68D9A070}"/>
              </a:ext>
            </a:extLst>
          </p:cNvPr>
          <p:cNvCxnSpPr>
            <a:cxnSpLocks/>
          </p:cNvCxnSpPr>
          <p:nvPr/>
        </p:nvCxnSpPr>
        <p:spPr>
          <a:xfrm>
            <a:off x="8310100" y="4876800"/>
            <a:ext cx="0" cy="1440000"/>
          </a:xfrm>
          <a:prstGeom prst="line">
            <a:avLst/>
          </a:prstGeom>
          <a:ln w="28575">
            <a:headEnd type="triangle" w="lg" len="lg"/>
            <a:tailEnd type="triangle" w="lg" len="lg"/>
          </a:ln>
        </p:spPr>
        <p:style>
          <a:lnRef idx="3">
            <a:schemeClr val="accent2"/>
          </a:lnRef>
          <a:fillRef idx="0">
            <a:schemeClr val="accent2"/>
          </a:fillRef>
          <a:effectRef idx="2">
            <a:schemeClr val="accent2"/>
          </a:effectRef>
          <a:fontRef idx="minor">
            <a:schemeClr val="tx1"/>
          </a:fontRef>
        </p:style>
      </p:cxnSp>
      <p:sp>
        <p:nvSpPr>
          <p:cNvPr id="27" name="Rectangle 26">
            <a:extLst>
              <a:ext uri="{FF2B5EF4-FFF2-40B4-BE49-F238E27FC236}">
                <a16:creationId xmlns:a16="http://schemas.microsoft.com/office/drawing/2014/main" id="{6A6DFF1D-775B-486F-9CCC-CF9DBCE73450}"/>
              </a:ext>
            </a:extLst>
          </p:cNvPr>
          <p:cNvSpPr/>
          <p:nvPr/>
        </p:nvSpPr>
        <p:spPr>
          <a:xfrm>
            <a:off x="5955002" y="2722499"/>
            <a:ext cx="1104790" cy="561885"/>
          </a:xfrm>
          <a:prstGeom prst="rect">
            <a:avLst/>
          </a:prstGeom>
        </p:spPr>
        <p:txBody>
          <a:bodyPr wrap="none">
            <a:spAutoFit/>
          </a:bodyPr>
          <a:lstStyle/>
          <a:p>
            <a:pPr algn="ctr">
              <a:lnSpc>
                <a:spcPct val="120000"/>
              </a:lnSpc>
            </a:pPr>
            <a:r>
              <a:rPr lang="en-US" sz="2800" dirty="0"/>
              <a:t>Serial</a:t>
            </a:r>
          </a:p>
        </p:txBody>
      </p:sp>
    </p:spTree>
    <p:extLst>
      <p:ext uri="{BB962C8B-B14F-4D97-AF65-F5344CB8AC3E}">
        <p14:creationId xmlns:p14="http://schemas.microsoft.com/office/powerpoint/2010/main" val="423418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EEC1D48-4122-48C4-8E2D-FFF532344DE8}"/>
              </a:ext>
            </a:extLst>
          </p:cNvPr>
          <p:cNvSpPr>
            <a:spLocks noGrp="1"/>
          </p:cNvSpPr>
          <p:nvPr>
            <p:ph type="pic" sz="quarter" idx="12"/>
          </p:nvPr>
        </p:nvSpPr>
        <p:spPr/>
      </p:sp>
      <p:pic>
        <p:nvPicPr>
          <p:cNvPr id="25" name="Picture 24">
            <a:extLst>
              <a:ext uri="{FF2B5EF4-FFF2-40B4-BE49-F238E27FC236}">
                <a16:creationId xmlns:a16="http://schemas.microsoft.com/office/drawing/2014/main" id="{288C7677-4F2D-465B-BF0E-2127B4741888}"/>
              </a:ext>
            </a:extLst>
          </p:cNvPr>
          <p:cNvPicPr>
            <a:picLocks noChangeAspect="1"/>
          </p:cNvPicPr>
          <p:nvPr/>
        </p:nvPicPr>
        <p:blipFill>
          <a:blip r:embed="rId2"/>
          <a:stretch>
            <a:fillRect/>
          </a:stretch>
        </p:blipFill>
        <p:spPr>
          <a:xfrm>
            <a:off x="529362" y="0"/>
            <a:ext cx="16279950" cy="9753600"/>
          </a:xfrm>
          <a:prstGeom prst="rect">
            <a:avLst/>
          </a:prstGeom>
        </p:spPr>
      </p:pic>
    </p:spTree>
    <p:extLst>
      <p:ext uri="{BB962C8B-B14F-4D97-AF65-F5344CB8AC3E}">
        <p14:creationId xmlns:p14="http://schemas.microsoft.com/office/powerpoint/2010/main" val="3177022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planning</a:t>
            </a:r>
          </a:p>
        </p:txBody>
      </p:sp>
      <p:sp>
        <p:nvSpPr>
          <p:cNvPr id="5" name="Slide Number Placeholder 4"/>
          <p:cNvSpPr>
            <a:spLocks noGrp="1"/>
          </p:cNvSpPr>
          <p:nvPr>
            <p:ph type="sldNum" sz="quarter" idx="4"/>
          </p:nvPr>
        </p:nvSpPr>
        <p:spPr/>
        <p:txBody>
          <a:bodyPr/>
          <a:lstStyle/>
          <a:p>
            <a:fld id="{7AE184E0-0BD4-4705-A12B-9B71DDE63301}" type="slidenum">
              <a:rPr lang="nl-BE" smtClean="0"/>
              <a:pPr/>
              <a:t>22</a:t>
            </a:fld>
            <a:endParaRPr lang="nl-BE" dirty="0"/>
          </a:p>
        </p:txBody>
      </p:sp>
    </p:spTree>
    <p:extLst>
      <p:ext uri="{BB962C8B-B14F-4D97-AF65-F5344CB8AC3E}">
        <p14:creationId xmlns:p14="http://schemas.microsoft.com/office/powerpoint/2010/main" val="3761811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7B04F65-00A5-40FB-996A-169C0F0352AE}"/>
              </a:ext>
            </a:extLst>
          </p:cNvPr>
          <p:cNvPicPr>
            <a:picLocks noGrp="1" noChangeAspect="1"/>
          </p:cNvPicPr>
          <p:nvPr>
            <p:ph idx="1"/>
          </p:nvPr>
        </p:nvPicPr>
        <p:blipFill>
          <a:blip r:embed="rId2"/>
          <a:stretch>
            <a:fillRect/>
          </a:stretch>
        </p:blipFill>
        <p:spPr>
          <a:xfrm>
            <a:off x="4220898" y="136025"/>
            <a:ext cx="9734946" cy="9605665"/>
          </a:xfrm>
          <a:prstGeom prst="rect">
            <a:avLst/>
          </a:prstGeom>
        </p:spPr>
      </p:pic>
      <p:sp>
        <p:nvSpPr>
          <p:cNvPr id="2" name="Titel 1"/>
          <p:cNvSpPr>
            <a:spLocks noGrp="1"/>
          </p:cNvSpPr>
          <p:nvPr>
            <p:ph type="title"/>
          </p:nvPr>
        </p:nvSpPr>
        <p:spPr/>
        <p:txBody>
          <a:bodyPr/>
          <a:lstStyle/>
          <a:p>
            <a:r>
              <a:rPr lang="nl-NL" dirty="0"/>
              <a:t>Initiële planning</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23</a:t>
            </a:fld>
            <a:endParaRPr lang="nl-BE" noProof="0" dirty="0"/>
          </a:p>
        </p:txBody>
      </p:sp>
    </p:spTree>
    <p:extLst>
      <p:ext uri="{BB962C8B-B14F-4D97-AF65-F5344CB8AC3E}">
        <p14:creationId xmlns:p14="http://schemas.microsoft.com/office/powerpoint/2010/main" val="3417539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449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en-US" dirty="0" err="1"/>
              <a:t>probleemanalyse</a:t>
            </a:r>
            <a:endParaRPr lang="nl-NL" dirty="0"/>
          </a:p>
        </p:txBody>
      </p:sp>
      <p:sp>
        <p:nvSpPr>
          <p:cNvPr id="5" name="Slide Number Placeholder 4"/>
          <p:cNvSpPr>
            <a:spLocks noGrp="1"/>
          </p:cNvSpPr>
          <p:nvPr>
            <p:ph type="sldNum" sz="quarter" idx="4"/>
          </p:nvPr>
        </p:nvSpPr>
        <p:spPr/>
        <p:txBody>
          <a:bodyPr/>
          <a:lstStyle/>
          <a:p>
            <a:fld id="{7AE184E0-0BD4-4705-A12B-9B71DDE63301}" type="slidenum">
              <a:rPr lang="nl-BE" smtClean="0"/>
              <a:pPr/>
              <a:t>3</a:t>
            </a:fld>
            <a:endParaRPr lang="nl-BE" dirty="0"/>
          </a:p>
        </p:txBody>
      </p:sp>
    </p:spTree>
    <p:extLst>
      <p:ext uri="{BB962C8B-B14F-4D97-AF65-F5344CB8AC3E}">
        <p14:creationId xmlns:p14="http://schemas.microsoft.com/office/powerpoint/2010/main" val="2760186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b="1" dirty="0" err="1"/>
              <a:t>probleemanalyse</a:t>
            </a:r>
            <a:endParaRPr lang="nl-NL" dirty="0"/>
          </a:p>
        </p:txBody>
      </p:sp>
      <p:pic>
        <p:nvPicPr>
          <p:cNvPr id="8" name="Content Placeholder 7" descr="A picture containing fence, warehouse, indoor, floor&#10;&#10;Description generated with very high confidence">
            <a:extLst>
              <a:ext uri="{FF2B5EF4-FFF2-40B4-BE49-F238E27FC236}">
                <a16:creationId xmlns:a16="http://schemas.microsoft.com/office/drawing/2014/main" id="{6E5AD5FB-4101-4963-B765-86997C982E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05118" y="1613130"/>
            <a:ext cx="10015682" cy="6722161"/>
          </a:xfrm>
        </p:spPr>
      </p:pic>
      <p:sp>
        <p:nvSpPr>
          <p:cNvPr id="4" name="Tijdelijke aanduiding voor dianummer 3"/>
          <p:cNvSpPr>
            <a:spLocks noGrp="1"/>
          </p:cNvSpPr>
          <p:nvPr>
            <p:ph type="sldNum" sz="quarter" idx="12"/>
          </p:nvPr>
        </p:nvSpPr>
        <p:spPr/>
        <p:txBody>
          <a:bodyPr/>
          <a:lstStyle/>
          <a:p>
            <a:fld id="{7AE184E0-0BD4-4705-A12B-9B71DDE63301}" type="slidenum">
              <a:rPr lang="nl-BE" noProof="0" smtClean="0"/>
              <a:t>4</a:t>
            </a:fld>
            <a:endParaRPr lang="nl-BE" noProof="0" dirty="0"/>
          </a:p>
        </p:txBody>
      </p:sp>
    </p:spTree>
    <p:extLst>
      <p:ext uri="{BB962C8B-B14F-4D97-AF65-F5344CB8AC3E}">
        <p14:creationId xmlns:p14="http://schemas.microsoft.com/office/powerpoint/2010/main" val="1888289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Hardware</a:t>
            </a:r>
          </a:p>
        </p:txBody>
      </p:sp>
      <p:sp>
        <p:nvSpPr>
          <p:cNvPr id="5" name="Slide Number Placeholder 4"/>
          <p:cNvSpPr>
            <a:spLocks noGrp="1"/>
          </p:cNvSpPr>
          <p:nvPr>
            <p:ph type="sldNum" sz="quarter" idx="4"/>
          </p:nvPr>
        </p:nvSpPr>
        <p:spPr/>
        <p:txBody>
          <a:bodyPr/>
          <a:lstStyle/>
          <a:p>
            <a:fld id="{7AE184E0-0BD4-4705-A12B-9B71DDE63301}" type="slidenum">
              <a:rPr lang="nl-BE" smtClean="0"/>
              <a:pPr/>
              <a:t>5</a:t>
            </a:fld>
            <a:endParaRPr lang="nl-BE" dirty="0"/>
          </a:p>
        </p:txBody>
      </p:sp>
    </p:spTree>
    <p:extLst>
      <p:ext uri="{BB962C8B-B14F-4D97-AF65-F5344CB8AC3E}">
        <p14:creationId xmlns:p14="http://schemas.microsoft.com/office/powerpoint/2010/main" val="838718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Parrot AR.Drone 2.0 Elite Edition</a:t>
            </a:r>
          </a:p>
        </p:txBody>
      </p:sp>
      <p:pic>
        <p:nvPicPr>
          <p:cNvPr id="6" name="Content Placeholder 5" descr="A picture containing black, cat, rowel&#10;&#10;Description generated with very high confidence">
            <a:extLst>
              <a:ext uri="{FF2B5EF4-FFF2-40B4-BE49-F238E27FC236}">
                <a16:creationId xmlns:a16="http://schemas.microsoft.com/office/drawing/2014/main" id="{98062968-1BA9-4900-8DE6-74FC58AE33A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5965" y="1219200"/>
            <a:ext cx="13146744" cy="6696075"/>
          </a:xfrm>
        </p:spPr>
      </p:pic>
      <p:sp>
        <p:nvSpPr>
          <p:cNvPr id="4" name="Tijdelijke aanduiding voor dianummer 3"/>
          <p:cNvSpPr>
            <a:spLocks noGrp="1"/>
          </p:cNvSpPr>
          <p:nvPr>
            <p:ph type="sldNum" sz="quarter" idx="12"/>
          </p:nvPr>
        </p:nvSpPr>
        <p:spPr/>
        <p:txBody>
          <a:bodyPr/>
          <a:lstStyle/>
          <a:p>
            <a:fld id="{7AE184E0-0BD4-4705-A12B-9B71DDE63301}" type="slidenum">
              <a:rPr lang="nl-BE" noProof="0" smtClean="0"/>
              <a:t>6</a:t>
            </a:fld>
            <a:endParaRPr lang="nl-BE" noProof="0" dirty="0"/>
          </a:p>
        </p:txBody>
      </p:sp>
      <p:pic>
        <p:nvPicPr>
          <p:cNvPr id="8" name="Picture 7" descr="A close up of a logo&#10;&#10;Description generated with very high confidence">
            <a:extLst>
              <a:ext uri="{FF2B5EF4-FFF2-40B4-BE49-F238E27FC236}">
                <a16:creationId xmlns:a16="http://schemas.microsoft.com/office/drawing/2014/main" id="{DF7D99C4-6E11-4EF4-8402-FCCFE97C1E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7915" y="8830920"/>
            <a:ext cx="2016656" cy="519289"/>
          </a:xfrm>
          <a:prstGeom prst="rect">
            <a:avLst/>
          </a:prstGeom>
        </p:spPr>
      </p:pic>
    </p:spTree>
    <p:extLst>
      <p:ext uri="{BB962C8B-B14F-4D97-AF65-F5344CB8AC3E}">
        <p14:creationId xmlns:p14="http://schemas.microsoft.com/office/powerpoint/2010/main" val="3190227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ircuit board&#10;&#10;Description generated with very high confidence">
            <a:extLst>
              <a:ext uri="{FF2B5EF4-FFF2-40B4-BE49-F238E27FC236}">
                <a16:creationId xmlns:a16="http://schemas.microsoft.com/office/drawing/2014/main" id="{DD21DCED-FBD0-4964-B3D2-536D7C6A04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51094" y="290067"/>
            <a:ext cx="9173465" cy="9173465"/>
          </a:xfrm>
        </p:spPr>
      </p:pic>
      <p:sp>
        <p:nvSpPr>
          <p:cNvPr id="2" name="Titel 1"/>
          <p:cNvSpPr>
            <a:spLocks noGrp="1"/>
          </p:cNvSpPr>
          <p:nvPr>
            <p:ph type="title"/>
          </p:nvPr>
        </p:nvSpPr>
        <p:spPr/>
        <p:txBody>
          <a:bodyPr/>
          <a:lstStyle/>
          <a:p>
            <a:r>
              <a:rPr lang="nl-NL" dirty="0"/>
              <a:t>Raspberry Pi Zero W</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7</a:t>
            </a:fld>
            <a:endParaRPr lang="nl-BE" noProof="0" dirty="0"/>
          </a:p>
        </p:txBody>
      </p:sp>
      <p:pic>
        <p:nvPicPr>
          <p:cNvPr id="8" name="Picture 7" descr="A close up of a logo&#10;&#10;Description generated with very high confidence">
            <a:extLst>
              <a:ext uri="{FF2B5EF4-FFF2-40B4-BE49-F238E27FC236}">
                <a16:creationId xmlns:a16="http://schemas.microsoft.com/office/drawing/2014/main" id="{8A89EB72-1DDF-47F2-9CFD-E50DB934B4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50167" y="8438042"/>
            <a:ext cx="1286566" cy="1145043"/>
          </a:xfrm>
          <a:prstGeom prst="rect">
            <a:avLst/>
          </a:prstGeom>
        </p:spPr>
      </p:pic>
    </p:spTree>
    <p:extLst>
      <p:ext uri="{BB962C8B-B14F-4D97-AF65-F5344CB8AC3E}">
        <p14:creationId xmlns:p14="http://schemas.microsoft.com/office/powerpoint/2010/main" val="1490793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Power Supply</a:t>
            </a:r>
          </a:p>
        </p:txBody>
      </p:sp>
      <p:pic>
        <p:nvPicPr>
          <p:cNvPr id="9" name="Content Placeholder 8" descr="A close up of a device&#10;&#10;Description generated with high confidence">
            <a:extLst>
              <a:ext uri="{FF2B5EF4-FFF2-40B4-BE49-F238E27FC236}">
                <a16:creationId xmlns:a16="http://schemas.microsoft.com/office/drawing/2014/main" id="{09D4D258-2A4E-47BE-A0FA-7D46FCCA9AD1}"/>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496891" y="1744684"/>
            <a:ext cx="6344891" cy="5569404"/>
          </a:xfrm>
        </p:spPr>
      </p:pic>
      <p:sp>
        <p:nvSpPr>
          <p:cNvPr id="4" name="Tijdelijke aanduiding voor dianummer 3"/>
          <p:cNvSpPr>
            <a:spLocks noGrp="1"/>
          </p:cNvSpPr>
          <p:nvPr>
            <p:ph type="sldNum" sz="quarter" idx="12"/>
          </p:nvPr>
        </p:nvSpPr>
        <p:spPr/>
        <p:txBody>
          <a:bodyPr/>
          <a:lstStyle/>
          <a:p>
            <a:fld id="{7AE184E0-0BD4-4705-A12B-9B71DDE63301}" type="slidenum">
              <a:rPr lang="nl-BE" noProof="0" smtClean="0"/>
              <a:t>8</a:t>
            </a:fld>
            <a:endParaRPr lang="nl-BE" noProof="0" dirty="0"/>
          </a:p>
        </p:txBody>
      </p:sp>
      <p:pic>
        <p:nvPicPr>
          <p:cNvPr id="15" name="Picture 14" descr="A picture containing object&#10;&#10;Description generated with very high confidence">
            <a:extLst>
              <a:ext uri="{FF2B5EF4-FFF2-40B4-BE49-F238E27FC236}">
                <a16:creationId xmlns:a16="http://schemas.microsoft.com/office/drawing/2014/main" id="{72913484-6477-4C49-BEF8-D6A02F2950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44931" y="8792258"/>
            <a:ext cx="1958076" cy="651376"/>
          </a:xfrm>
          <a:prstGeom prst="rect">
            <a:avLst/>
          </a:prstGeom>
        </p:spPr>
      </p:pic>
    </p:spTree>
    <p:extLst>
      <p:ext uri="{BB962C8B-B14F-4D97-AF65-F5344CB8AC3E}">
        <p14:creationId xmlns:p14="http://schemas.microsoft.com/office/powerpoint/2010/main" val="1965786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Decawave Dwm1001</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9</a:t>
            </a:fld>
            <a:endParaRPr lang="nl-BE" noProof="0" dirty="0"/>
          </a:p>
        </p:txBody>
      </p:sp>
      <p:pic>
        <p:nvPicPr>
          <p:cNvPr id="8" name="Picture 7" descr="A picture containing clipart&#10;&#10;Description generated with very high confidence">
            <a:extLst>
              <a:ext uri="{FF2B5EF4-FFF2-40B4-BE49-F238E27FC236}">
                <a16:creationId xmlns:a16="http://schemas.microsoft.com/office/drawing/2014/main" id="{3690B9FF-9730-464C-AA2D-DB596AAAAA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0713" y="8753882"/>
            <a:ext cx="2645312" cy="580524"/>
          </a:xfrm>
          <a:prstGeom prst="rect">
            <a:avLst/>
          </a:prstGeom>
        </p:spPr>
      </p:pic>
      <p:pic>
        <p:nvPicPr>
          <p:cNvPr id="18" name="Content Placeholder 17" descr="A circuit board&#10;&#10;Description generated with very high confidence">
            <a:extLst>
              <a:ext uri="{FF2B5EF4-FFF2-40B4-BE49-F238E27FC236}">
                <a16:creationId xmlns:a16="http://schemas.microsoft.com/office/drawing/2014/main" id="{61195842-7A9D-45CA-84D7-0D880F716C44}"/>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8407" b="92478" l="6000" r="94000">
                        <a14:foregroundMark x1="6333" y1="54425" x2="6333" y2="54425"/>
                        <a14:foregroundMark x1="44667" y1="22124" x2="44667" y2="22124"/>
                        <a14:foregroundMark x1="50667" y1="15044" x2="50667" y2="15044"/>
                        <a14:foregroundMark x1="45667" y1="13274" x2="41000" y2="18584"/>
                        <a14:foregroundMark x1="41000" y1="18584" x2="36667" y2="20796"/>
                        <a14:foregroundMark x1="33000" y1="24779" x2="33000" y2="24779"/>
                        <a14:foregroundMark x1="28000" y1="28761" x2="14667" y2="41593"/>
                        <a14:foregroundMark x1="14667" y1="41593" x2="9333" y2="43363"/>
                        <a14:foregroundMark x1="9333" y1="43363" x2="6333" y2="45575"/>
                        <a14:foregroundMark x1="12667" y1="40708" x2="40333" y2="19469"/>
                        <a14:foregroundMark x1="40333" y1="19469" x2="40667" y2="19027"/>
                        <a14:foregroundMark x1="49667" y1="92478" x2="49667" y2="92478"/>
                        <a14:foregroundMark x1="58000" y1="86283" x2="58000" y2="86283"/>
                        <a14:foregroundMark x1="62333" y1="80973" x2="62333" y2="80973"/>
                        <a14:foregroundMark x1="85333" y1="46903" x2="85333" y2="46903"/>
                        <a14:foregroundMark x1="94333" y1="32301" x2="94333" y2="32301"/>
                        <a14:foregroundMark x1="54333" y1="8407" x2="54333" y2="8407"/>
                      </a14:backgroundRemoval>
                    </a14:imgEffect>
                  </a14:imgLayer>
                </a14:imgProps>
              </a:ext>
              <a:ext uri="{28A0092B-C50C-407E-A947-70E740481C1C}">
                <a14:useLocalDpi xmlns:a14="http://schemas.microsoft.com/office/drawing/2010/main" val="0"/>
              </a:ext>
            </a:extLst>
          </a:blip>
          <a:stretch>
            <a:fillRect/>
          </a:stretch>
        </p:blipFill>
        <p:spPr>
          <a:xfrm>
            <a:off x="6295480" y="2798413"/>
            <a:ext cx="4774558" cy="3596834"/>
          </a:xfrm>
        </p:spPr>
      </p:pic>
    </p:spTree>
    <p:extLst>
      <p:ext uri="{BB962C8B-B14F-4D97-AF65-F5344CB8AC3E}">
        <p14:creationId xmlns:p14="http://schemas.microsoft.com/office/powerpoint/2010/main" val="479385273"/>
      </p:ext>
    </p:extLst>
  </p:cSld>
  <p:clrMapOvr>
    <a:masterClrMapping/>
  </p:clrMapOvr>
</p:sld>
</file>

<file path=ppt/theme/theme1.xml><?xml version="1.0" encoding="utf-8"?>
<a:theme xmlns:a="http://schemas.openxmlformats.org/drawingml/2006/main" name="Office Theme">
  <a:themeElements>
    <a:clrScheme name="Universiteit Gent">
      <a:dk1>
        <a:sysClr val="windowText" lastClr="000000"/>
      </a:dk1>
      <a:lt1>
        <a:sysClr val="window" lastClr="FFFFFF"/>
      </a:lt1>
      <a:dk2>
        <a:srgbClr val="1E64C8"/>
      </a:dk2>
      <a:lt2>
        <a:srgbClr val="FFD200"/>
      </a:lt2>
      <a:accent1>
        <a:srgbClr val="1E64C8"/>
      </a:accent1>
      <a:accent2>
        <a:srgbClr val="FFD200"/>
      </a:accent2>
      <a:accent3>
        <a:srgbClr val="A5A5A5"/>
      </a:accent3>
      <a:accent4>
        <a:srgbClr val="FFC000"/>
      </a:accent4>
      <a:accent5>
        <a:srgbClr val="4472C4"/>
      </a:accent5>
      <a:accent6>
        <a:srgbClr val="70AD47"/>
      </a:accent6>
      <a:hlink>
        <a:srgbClr val="0563C1"/>
      </a:hlink>
      <a:folHlink>
        <a:srgbClr val="954F72"/>
      </a:folHlink>
    </a:clrScheme>
    <a:fontScheme name="Universiteit Ge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0">
          <a:solidFill>
            <a:srgbClr val="1E64C8"/>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headEnd type="triangl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120000"/>
          </a:lnSpc>
          <a:defRPr sz="2500" smtClean="0"/>
        </a:defPPr>
      </a:lstStyle>
    </a:txDef>
  </a:objectDefaults>
  <a:extraClrSchemeLst/>
  <a:extLst>
    <a:ext uri="{05A4C25C-085E-4340-85A3-A5531E510DB2}">
      <thm15:themeFamily xmlns:thm15="http://schemas.microsoft.com/office/thememl/2012/main" name="Presentatie-NL-EA_1_0_13.potx" id="{5F6C1209-3523-440E-8533-DCE97EC5C651}" vid="{6C779022-81AC-4A5D-B0C5-44F49FEE6A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Powerpoint_UGent_EA_NL</Template>
  <TotalTime>621</TotalTime>
  <Words>847</Words>
  <Application>Microsoft Office PowerPoint</Application>
  <PresentationFormat>Custom</PresentationFormat>
  <Paragraphs>86</Paragraphs>
  <Slides>24</Slides>
  <Notes>11</Notes>
  <HiddenSlides>3</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PowerPoint Presentation</vt:lpstr>
      <vt:lpstr>Voorraadbeheer in magazijnen</vt:lpstr>
      <vt:lpstr>probleemanalyse</vt:lpstr>
      <vt:lpstr>probleemanalyse</vt:lpstr>
      <vt:lpstr>Hardware</vt:lpstr>
      <vt:lpstr>Parrot AR.Drone 2.0 Elite Edition</vt:lpstr>
      <vt:lpstr>Raspberry Pi Zero W</vt:lpstr>
      <vt:lpstr>Power Supply</vt:lpstr>
      <vt:lpstr>Decawave Dwm1001</vt:lpstr>
      <vt:lpstr>Localisatie</vt:lpstr>
      <vt:lpstr>Lokalisatie</vt:lpstr>
      <vt:lpstr>Controller</vt:lpstr>
      <vt:lpstr>Setup</vt:lpstr>
      <vt:lpstr>PowerPoint Presentation</vt:lpstr>
      <vt:lpstr>Software</vt:lpstr>
      <vt:lpstr>Drone Aansturen</vt:lpstr>
      <vt:lpstr>Ultra Wide Band</vt:lpstr>
      <vt:lpstr>I2C / TWI</vt:lpstr>
      <vt:lpstr>Lokalisatie</vt:lpstr>
      <vt:lpstr>Setup</vt:lpstr>
      <vt:lpstr>PowerPoint Presentation</vt:lpstr>
      <vt:lpstr>planning</vt:lpstr>
      <vt:lpstr>Initiële planning</vt:lpstr>
      <vt:lpstr>PowerPoint Presentation</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Garben Tanghe</dc:creator>
  <cp:lastModifiedBy>Garben Tanghe</cp:lastModifiedBy>
  <cp:revision>136</cp:revision>
  <dcterms:created xsi:type="dcterms:W3CDTF">2018-03-01T15:03:35Z</dcterms:created>
  <dcterms:modified xsi:type="dcterms:W3CDTF">2018-03-05T17:20:20Z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icensed to">
    <vt:lpwstr>Ghent University</vt:lpwstr>
  </property>
  <property fmtid="{D5CDD505-2E9C-101B-9397-08002B2CF9AE}" pid="3" name="Version">
    <vt:lpwstr>1.0</vt:lpwstr>
  </property>
  <property fmtid="{D5CDD505-2E9C-101B-9397-08002B2CF9AE}" pid="4" name="Date">
    <vt:filetime>2016-09-20T22:00:00Z</vt:filetime>
  </property>
  <property fmtid="{D5CDD505-2E9C-101B-9397-08002B2CF9AE}" pid="5" name="Build">
    <vt:lpwstr>13</vt:lpwstr>
  </property>
  <property fmtid="{D5CDD505-2E9C-101B-9397-08002B2CF9AE}" pid="6" name="Cmt 1">
    <vt:lpwstr>create</vt:lpwstr>
  </property>
  <property fmtid="{D5CDD505-2E9C-101B-9397-08002B2CF9AE}" pid="7" name="Cmt 2">
    <vt:lpwstr>1st draft</vt:lpwstr>
  </property>
  <property fmtid="{D5CDD505-2E9C-101B-9397-08002B2CF9AE}" pid="8" name="Cmt 3">
    <vt:lpwstr>Corporate splitt off</vt:lpwstr>
  </property>
  <property fmtid="{D5CDD505-2E9C-101B-9397-08002B2CF9AE}" pid="9" name="Cmt 4">
    <vt:lpwstr>2nd draft</vt:lpwstr>
  </property>
  <property fmtid="{D5CDD505-2E9C-101B-9397-08002B2CF9AE}" pid="10" name="Cmt 4A">
    <vt:lpwstr>copy of UK version translated to NL</vt:lpwstr>
  </property>
  <property fmtid="{D5CDD505-2E9C-101B-9397-08002B2CF9AE}" pid="11" name="Cmt 5">
    <vt:lpwstr>set text box and shape defaults</vt:lpwstr>
  </property>
  <property fmtid="{D5CDD505-2E9C-101B-9397-08002B2CF9AE}" pid="12" name="Cmt 6">
    <vt:lpwstr>closing slide acc. to letter</vt:lpwstr>
  </property>
  <property fmtid="{D5CDD505-2E9C-101B-9397-08002B2CF9AE}" pid="13" name="Cmt 7">
    <vt:lpwstr>logo opening slide sharpened</vt:lpwstr>
  </property>
  <property fmtid="{D5CDD505-2E9C-101B-9397-08002B2CF9AE}" pid="14" name="Cmt 8">
    <vt:lpwstr>split variable and fixed data in contact data; lang to NL-BE</vt:lpwstr>
  </property>
  <property fmtid="{D5CDD505-2E9C-101B-9397-08002B2CF9AE}" pid="15" name="Cmt 9">
    <vt:lpwstr>comments 19-9-2016</vt:lpwstr>
  </property>
  <property fmtid="{D5CDD505-2E9C-101B-9397-08002B2CF9AE}" pid="16" name="Cmt 10">
    <vt:lpwstr>social media redesigned</vt:lpwstr>
  </property>
  <property fmtid="{D5CDD505-2E9C-101B-9397-08002B2CF9AE}" pid="17" name="Cmt 11">
    <vt:lpwstr>Title Slide renamed to TitleSlide</vt:lpwstr>
  </property>
  <property fmtid="{D5CDD505-2E9C-101B-9397-08002B2CF9AE}" pid="18" name="Cmt 12">
    <vt:lpwstr>Title and text size</vt:lpwstr>
  </property>
  <property fmtid="{D5CDD505-2E9C-101B-9397-08002B2CF9AE}" pid="19" name="Cmt 13">
    <vt:lpwstr>socmed pictos &gt; normal view</vt:lpwstr>
  </property>
</Properties>
</file>